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afdc7e77197f4eaf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60" r:id="rId3"/>
    <p:sldId id="310" r:id="rId4"/>
    <p:sldId id="306" r:id="rId5"/>
    <p:sldId id="307" r:id="rId6"/>
    <p:sldId id="308" r:id="rId7"/>
    <p:sldId id="311" r:id="rId8"/>
  </p:sldIdLst>
  <p:sldSz cx="9144000" cy="6858000" type="screen4x3"/>
  <p:notesSz cx="6921500" cy="94234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8">
          <p15:clr>
            <a:srgbClr val="A4A3A4"/>
          </p15:clr>
        </p15:guide>
        <p15:guide id="2" pos="21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C7"/>
    <a:srgbClr val="FF8811"/>
    <a:srgbClr val="7BDF63"/>
    <a:srgbClr val="30BE48"/>
    <a:srgbClr val="00CC00"/>
    <a:srgbClr val="33CC33"/>
    <a:srgbClr val="F9E11E"/>
    <a:srgbClr val="B80047"/>
    <a:srgbClr val="000000"/>
    <a:srgbClr val="552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>
      <p:cViewPr varScale="1">
        <p:scale>
          <a:sx n="81" d="100"/>
          <a:sy n="81" d="100"/>
        </p:scale>
        <p:origin x="10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204" y="-78"/>
      </p:cViewPr>
      <p:guideLst>
        <p:guide orient="horz" pos="2968"/>
        <p:guide pos="21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446088"/>
            <a:ext cx="58674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3400" y="114300"/>
            <a:ext cx="2998788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3400" y="8951913"/>
            <a:ext cx="6019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r>
              <a:rPr lang="nl-NL"/>
              <a:t>Eventuele voettekst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13525" y="8951913"/>
            <a:ext cx="2286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fld id="{0E374DAA-8175-4415-A3BA-057B77C0EE0E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32788" name="RubriceringEnMerking2"/>
          <p:cNvSpPr txBox="1">
            <a:spLocks noChangeArrowheads="1"/>
          </p:cNvSpPr>
          <p:nvPr/>
        </p:nvSpPr>
        <p:spPr bwMode="auto">
          <a:xfrm rot="-5400000">
            <a:off x="4827587" y="2786063"/>
            <a:ext cx="38084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</a:pPr>
            <a:endParaRPr lang="nl-NL" sz="800">
              <a:latin typeface="Arial" charset="0"/>
            </a:endParaRPr>
          </a:p>
        </p:txBody>
      </p:sp>
      <p:sp>
        <p:nvSpPr>
          <p:cNvPr id="32789" name="RubriceringEnMerking"/>
          <p:cNvSpPr txBox="1">
            <a:spLocks noChangeArrowheads="1"/>
          </p:cNvSpPr>
          <p:nvPr/>
        </p:nvSpPr>
        <p:spPr bwMode="auto">
          <a:xfrm rot="-5400000">
            <a:off x="4826001" y="6527800"/>
            <a:ext cx="3808412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5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447675"/>
            <a:ext cx="58674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813" y="114300"/>
            <a:ext cx="2998787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33400" y="933450"/>
            <a:ext cx="4711700" cy="3533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3400" y="4648200"/>
            <a:ext cx="4724400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1813" y="8951913"/>
            <a:ext cx="609758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r>
              <a:rPr lang="en-US"/>
              <a:t>Eventuele voettekst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615113" y="8951913"/>
            <a:ext cx="23018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fld id="{7C0D88E8-1530-474F-A7AB-EB6DE1C99DCC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139" name="RubriceringEnMerking2"/>
          <p:cNvSpPr txBox="1">
            <a:spLocks noChangeArrowheads="1"/>
          </p:cNvSpPr>
          <p:nvPr/>
        </p:nvSpPr>
        <p:spPr bwMode="auto">
          <a:xfrm rot="-5400000">
            <a:off x="4827587" y="2786063"/>
            <a:ext cx="38084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</a:pPr>
            <a:endParaRPr lang="nl-NL" sz="800">
              <a:latin typeface="Arial" charset="0"/>
            </a:endParaRPr>
          </a:p>
        </p:txBody>
      </p:sp>
      <p:sp>
        <p:nvSpPr>
          <p:cNvPr id="5140" name="RubriceringEnMerking"/>
          <p:cNvSpPr txBox="1">
            <a:spLocks noChangeArrowheads="1"/>
          </p:cNvSpPr>
          <p:nvPr/>
        </p:nvSpPr>
        <p:spPr bwMode="auto">
          <a:xfrm rot="-5400000">
            <a:off x="4826001" y="6527800"/>
            <a:ext cx="3808412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564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Knooppunt De Baars - Eindsituatie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352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7" name="Rectangle 189" descr="Bar_Right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F9E11E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 algn="ctr"/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7325" name="Rectangle 157"/>
          <p:cNvSpPr>
            <a:spLocks noChangeArrowheads="1"/>
          </p:cNvSpPr>
          <p:nvPr/>
        </p:nvSpPr>
        <p:spPr bwMode="auto">
          <a:xfrm>
            <a:off x="4933950" y="2474913"/>
            <a:ext cx="35988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7339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pic>
        <p:nvPicPr>
          <p:cNvPr id="7363" name="LogoLandmac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75"/>
            <a:ext cx="9143999" cy="199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64" name="Rectangle 196"/>
          <p:cNvSpPr>
            <a:spLocks noGrp="1" noChangeArrowheads="1"/>
          </p:cNvSpPr>
          <p:nvPr>
            <p:ph type="ctrTitle"/>
          </p:nvPr>
        </p:nvSpPr>
        <p:spPr>
          <a:xfrm>
            <a:off x="5036400" y="2880000"/>
            <a:ext cx="3598863" cy="856800"/>
          </a:xfrm>
        </p:spPr>
        <p:txBody>
          <a:bodyPr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 dirty="0" smtClean="0"/>
              <a:t>Klik om de stijl te </a:t>
            </a:r>
            <a:r>
              <a:rPr lang="nl-NL" noProof="0" dirty="0" err="1" smtClean="0"/>
              <a:t>bewerken</a:t>
            </a:r>
            <a:endParaRPr lang="nl-NL" noProof="0" dirty="0" smtClean="0"/>
          </a:p>
        </p:txBody>
      </p:sp>
      <p:sp>
        <p:nvSpPr>
          <p:cNvPr id="7374" name="Rectangle 206"/>
          <p:cNvSpPr>
            <a:spLocks noGrp="1" noChangeArrowheads="1"/>
          </p:cNvSpPr>
          <p:nvPr>
            <p:ph type="subTitle" idx="1"/>
          </p:nvPr>
        </p:nvSpPr>
        <p:spPr>
          <a:xfrm>
            <a:off x="5036400" y="3780000"/>
            <a:ext cx="3598863" cy="1753200"/>
          </a:xfr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007BC7"/>
                </a:solidFill>
              </a:defRPr>
            </a:lvl1pPr>
          </a:lstStyle>
          <a:p>
            <a:pPr lvl="0"/>
            <a:r>
              <a:rPr lang="nl-NL" noProof="0" dirty="0" smtClean="0"/>
              <a:t>Klik om de </a:t>
            </a:r>
            <a:r>
              <a:rPr lang="nl-NL" noProof="0" dirty="0" err="1" smtClean="0"/>
              <a:t>ondertitelstijl</a:t>
            </a:r>
            <a:r>
              <a:rPr lang="nl-NL" noProof="0" dirty="0" smtClean="0"/>
              <a:t> van het model te bewerken</a:t>
            </a:r>
          </a:p>
        </p:txBody>
      </p:sp>
      <p:sp>
        <p:nvSpPr>
          <p:cNvPr id="18" name="Date Placeholder 1" descr="Date"/>
          <p:cNvSpPr>
            <a:spLocks noGrp="1"/>
          </p:cNvSpPr>
          <p:nvPr>
            <p:ph type="dt" sz="half" idx="2"/>
          </p:nvPr>
        </p:nvSpPr>
        <p:spPr>
          <a:xfrm>
            <a:off x="5036400" y="6516000"/>
            <a:ext cx="3931200" cy="20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9EEBB28-2843-47FF-9D20-2DB265EC321D}" type="datetime4">
              <a:rPr lang="nl-NL" noProof="0" smtClean="0"/>
              <a:pPr/>
              <a:t>13 december 2017</a:t>
            </a:fld>
            <a:endParaRPr lang="nl-NL" noProof="0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295999"/>
            <a:ext cx="8402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 err="1" smtClean="0"/>
              <a:t>Klik</a:t>
            </a:r>
            <a:r>
              <a:rPr lang="nl-NL" noProof="0" dirty="0" smtClean="0"/>
              <a:t> </a:t>
            </a:r>
            <a:r>
              <a:rPr lang="nl-NL" noProof="0" dirty="0" err="1" smtClean="0"/>
              <a:t>om</a:t>
            </a:r>
            <a:r>
              <a:rPr lang="nl-NL" noProof="0" dirty="0" smtClean="0"/>
              <a:t> </a:t>
            </a:r>
            <a:r>
              <a:rPr lang="nl-NL" noProof="0" dirty="0" err="1" smtClean="0"/>
              <a:t>een</a:t>
            </a:r>
            <a:r>
              <a:rPr lang="nl-NL" noProof="0" dirty="0" smtClean="0"/>
              <a:t> </a:t>
            </a:r>
            <a:r>
              <a:rPr lang="nl-NL" noProof="0" dirty="0" err="1" smtClean="0"/>
              <a:t>titel</a:t>
            </a:r>
            <a:r>
              <a:rPr lang="nl-NL" noProof="0" dirty="0" smtClean="0"/>
              <a:t> </a:t>
            </a:r>
            <a:r>
              <a:rPr lang="nl-NL" noProof="0" dirty="0" err="1" smtClean="0"/>
              <a:t>te</a:t>
            </a:r>
            <a:r>
              <a:rPr lang="nl-NL" noProof="0" dirty="0" smtClean="0"/>
              <a:t> </a:t>
            </a:r>
            <a:r>
              <a:rPr lang="nl-NL" noProof="0" dirty="0" err="1" smtClean="0"/>
              <a:t>maken</a:t>
            </a:r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EED1-3B2D-4DF3-84FC-6A29FAA80043}" type="datetime4">
              <a:rPr lang="nl-NL" noProof="0" smtClean="0"/>
              <a:pPr/>
              <a:t>13 december 2017</a:t>
            </a:fld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68313" y="2070000"/>
            <a:ext cx="8402400" cy="4140000"/>
          </a:xfrm>
        </p:spPr>
        <p:txBody>
          <a:bodyPr/>
          <a:lstStyle>
            <a:lvl4pPr marL="1274763" indent="-285750">
              <a:buFont typeface="Verdana" pitchFamily="34" charset="0"/>
              <a:buChar char="–"/>
              <a:defRPr sz="1800"/>
            </a:lvl4pPr>
            <a:lvl5pPr marL="1631950" indent="-285750">
              <a:buFont typeface="Verdana" pitchFamily="34" charset="0"/>
              <a:buChar char="»"/>
              <a:defRPr/>
            </a:lvl5pPr>
          </a:lstStyle>
          <a:p>
            <a:pPr lvl="0"/>
            <a:r>
              <a:rPr lang="nl-NL" noProof="0" dirty="0" err="1" smtClean="0"/>
              <a:t>Klik</a:t>
            </a:r>
            <a:r>
              <a:rPr lang="nl-NL" noProof="0" dirty="0" smtClean="0"/>
              <a:t> </a:t>
            </a:r>
            <a:r>
              <a:rPr lang="nl-NL" noProof="0" dirty="0" err="1" smtClean="0"/>
              <a:t>om</a:t>
            </a:r>
            <a:r>
              <a:rPr lang="nl-NL" noProof="0" dirty="0" smtClean="0"/>
              <a:t> de </a:t>
            </a:r>
            <a:r>
              <a:rPr lang="nl-NL" noProof="0" dirty="0" err="1" smtClean="0"/>
              <a:t>modelstijlen</a:t>
            </a:r>
            <a:r>
              <a:rPr lang="nl-NL" noProof="0" dirty="0" smtClean="0"/>
              <a:t> </a:t>
            </a:r>
            <a:r>
              <a:rPr lang="nl-NL" noProof="0" dirty="0" err="1" smtClean="0"/>
              <a:t>te</a:t>
            </a:r>
            <a:r>
              <a:rPr lang="nl-NL" noProof="0" dirty="0" smtClean="0"/>
              <a:t> </a:t>
            </a:r>
            <a:r>
              <a:rPr lang="nl-NL" noProof="0" dirty="0" err="1" smtClean="0"/>
              <a:t>bewerken</a:t>
            </a:r>
            <a:endParaRPr lang="nl-NL" noProof="0" dirty="0" smtClean="0"/>
          </a:p>
          <a:p>
            <a:pPr lvl="1"/>
            <a:r>
              <a:rPr lang="nl-NL" noProof="0" dirty="0" err="1" smtClean="0"/>
              <a:t>Tweede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 smtClean="0"/>
          </a:p>
          <a:p>
            <a:pPr lvl="2"/>
            <a:r>
              <a:rPr lang="nl-NL" noProof="0" dirty="0" err="1" smtClean="0"/>
              <a:t>Derde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 smtClean="0"/>
          </a:p>
          <a:p>
            <a:pPr lvl="3"/>
            <a:r>
              <a:rPr lang="nl-NL" noProof="0" dirty="0" err="1" smtClean="0"/>
              <a:t>Vierde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 smtClean="0"/>
          </a:p>
          <a:p>
            <a:pPr lvl="4"/>
            <a:r>
              <a:rPr lang="nl-NL" noProof="0" dirty="0" err="1" smtClean="0"/>
              <a:t>Vijfde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5691567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dia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295999"/>
            <a:ext cx="8402400" cy="40011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2964-4A42-4CA0-87B2-A49E5B002947}" type="datetime4">
              <a:rPr lang="nl-NL" noProof="0" smtClean="0"/>
              <a:pPr/>
              <a:t>13 december 2017</a:t>
            </a:fld>
            <a:endParaRPr lang="nl-NL" noProof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68000" y="2070000"/>
            <a:ext cx="8402400" cy="4140000"/>
          </a:xfrm>
        </p:spPr>
        <p:txBody>
          <a:bodyPr/>
          <a:lstStyle/>
          <a:p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9330367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295999"/>
            <a:ext cx="8402400" cy="40011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689D-662A-49AF-84E9-B430353CD3B6}" type="datetime4">
              <a:rPr lang="nl-NL" noProof="0" smtClean="0"/>
              <a:pPr/>
              <a:t>13 december 2017</a:t>
            </a:fld>
            <a:endParaRPr lang="nl-NL" noProof="0"/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1"/>
          </p:nvPr>
        </p:nvSpPr>
        <p:spPr>
          <a:xfrm>
            <a:off x="468313" y="2070000"/>
            <a:ext cx="8402400" cy="4140000"/>
          </a:xfrm>
        </p:spPr>
        <p:txBody>
          <a:bodyPr/>
          <a:lstStyle/>
          <a:p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9290063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dia met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295999"/>
            <a:ext cx="8402400" cy="40011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3C5C-6782-4F45-8B70-84A6481882CF}" type="datetime4">
              <a:rPr lang="nl-NL" noProof="0" smtClean="0"/>
              <a:pPr/>
              <a:t>13 december 2017</a:t>
            </a:fld>
            <a:endParaRPr lang="nl-NL" noProof="0" dirty="0"/>
          </a:p>
        </p:txBody>
      </p:sp>
      <p:sp>
        <p:nvSpPr>
          <p:cNvPr id="5" name="Tijdelijke aanduiding voor illustratie 4"/>
          <p:cNvSpPr>
            <a:spLocks noGrp="1"/>
          </p:cNvSpPr>
          <p:nvPr>
            <p:ph type="clipArt" sz="quarter" idx="11"/>
          </p:nvPr>
        </p:nvSpPr>
        <p:spPr>
          <a:xfrm>
            <a:off x="468312" y="2070000"/>
            <a:ext cx="8402400" cy="4140000"/>
          </a:xfrm>
        </p:spPr>
        <p:txBody>
          <a:bodyPr/>
          <a:lstStyle/>
          <a:p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98975165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ulle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j-lt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accent1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  <a:latin typeface="+mj-lt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774907" y="6056314"/>
            <a:ext cx="36909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B9804-CCD1-44C9-BF9B-C0D75E27F5B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3917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pKleurvlakOnder" descr="Bar_Bottom"/>
          <p:cNvSpPr>
            <a:spLocks noChangeArrowheads="1"/>
          </p:cNvSpPr>
          <p:nvPr/>
        </p:nvSpPr>
        <p:spPr bwMode="auto">
          <a:xfrm>
            <a:off x="0" y="6318000"/>
            <a:ext cx="9144000" cy="539750"/>
          </a:xfrm>
          <a:prstGeom prst="rect">
            <a:avLst/>
          </a:prstGeom>
          <a:solidFill>
            <a:srgbClr val="F9E11E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>
              <a:spcBef>
                <a:spcPct val="0"/>
              </a:spcBef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000" y="2070000"/>
            <a:ext cx="8402400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err="1" smtClean="0"/>
              <a:t>Klik</a:t>
            </a:r>
            <a:r>
              <a:rPr lang="nl-NL" dirty="0" smtClean="0"/>
              <a:t> </a:t>
            </a:r>
            <a:r>
              <a:rPr lang="nl-NL" dirty="0" err="1" smtClean="0"/>
              <a:t>om</a:t>
            </a:r>
            <a:r>
              <a:rPr lang="nl-NL" dirty="0" smtClean="0"/>
              <a:t> het </a:t>
            </a:r>
            <a:r>
              <a:rPr lang="nl-NL" dirty="0" err="1" smtClean="0"/>
              <a:t>opmaakprofiel</a:t>
            </a:r>
            <a:r>
              <a:rPr lang="nl-NL" dirty="0" smtClean="0"/>
              <a:t> van de </a:t>
            </a:r>
            <a:r>
              <a:rPr lang="nl-NL" dirty="0" err="1" smtClean="0"/>
              <a:t>modeltekst</a:t>
            </a:r>
            <a:r>
              <a:rPr lang="nl-NL" dirty="0" smtClean="0"/>
              <a:t> </a:t>
            </a:r>
            <a:r>
              <a:rPr lang="nl-NL" dirty="0" err="1" smtClean="0"/>
              <a:t>te</a:t>
            </a:r>
            <a:r>
              <a:rPr lang="nl-NL" dirty="0" smtClean="0"/>
              <a:t> </a:t>
            </a:r>
            <a:r>
              <a:rPr lang="nl-NL" dirty="0" err="1" smtClean="0"/>
              <a:t>bewerken</a:t>
            </a:r>
            <a:endParaRPr lang="nl-NL" dirty="0" smtClean="0"/>
          </a:p>
          <a:p>
            <a:pPr lvl="1"/>
            <a:r>
              <a:rPr lang="nl-NL" dirty="0" smtClean="0"/>
              <a:t>Tweede </a:t>
            </a:r>
            <a:r>
              <a:rPr lang="nl-NL" dirty="0" err="1" smtClean="0"/>
              <a:t>niveau</a:t>
            </a:r>
            <a:r>
              <a:rPr lang="nl-NL" dirty="0" smtClean="0"/>
              <a:t> </a:t>
            </a:r>
          </a:p>
          <a:p>
            <a:pPr lvl="2"/>
            <a:r>
              <a:rPr lang="nl-NL" dirty="0" err="1" smtClean="0"/>
              <a:t>Derde</a:t>
            </a:r>
            <a:r>
              <a:rPr lang="nl-NL" dirty="0" smtClean="0"/>
              <a:t> niveau</a:t>
            </a:r>
          </a:p>
          <a:p>
            <a:pPr lvl="4"/>
            <a:r>
              <a:rPr lang="nl-NL" dirty="0" smtClean="0"/>
              <a:t> Vierde niveau</a:t>
            </a:r>
          </a:p>
          <a:p>
            <a:pPr lvl="5"/>
            <a:r>
              <a:rPr lang="nl-NL" sz="1800" dirty="0" smtClean="0"/>
              <a:t>Vijfde niveau</a:t>
            </a:r>
            <a:endParaRPr lang="nl-NL" dirty="0" smtClean="0"/>
          </a:p>
        </p:txBody>
      </p:sp>
      <p:sp>
        <p:nvSpPr>
          <p:cNvPr id="1095" name="shpTekst" descr="Bar_Top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F9E11E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>
              <a:spcBef>
                <a:spcPct val="0"/>
              </a:spcBef>
            </a:pPr>
            <a:endParaRPr lang="nl-NL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68000" y="1295999"/>
            <a:ext cx="840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nl-NL" noProof="0" dirty="0" smtClean="0"/>
          </a:p>
        </p:txBody>
      </p:sp>
      <p:sp>
        <p:nvSpPr>
          <p:cNvPr id="1099" name="shpKleurvlakBoven"/>
          <p:cNvSpPr>
            <a:spLocks noChangeArrowheads="1"/>
          </p:cNvSpPr>
          <p:nvPr/>
        </p:nvSpPr>
        <p:spPr bwMode="auto">
          <a:xfrm>
            <a:off x="5036400" y="6422400"/>
            <a:ext cx="3153600" cy="11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>
              <a:spcBef>
                <a:spcPct val="0"/>
              </a:spcBef>
            </a:pPr>
            <a:r>
              <a:rPr lang="nl-NL" sz="1000" dirty="0" smtClean="0">
                <a:solidFill>
                  <a:schemeClr val="tx1"/>
                </a:solidFill>
                <a:cs typeface="Arial" charset="0"/>
              </a:rPr>
              <a:t>Rijkswaterstaat</a:t>
            </a:r>
            <a:endParaRPr lang="nl-NL" sz="1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00" name="shpBeeldmerk"/>
          <p:cNvSpPr>
            <a:spLocks noChangeArrowheads="1"/>
          </p:cNvSpPr>
          <p:nvPr/>
        </p:nvSpPr>
        <p:spPr bwMode="auto">
          <a:xfrm>
            <a:off x="468000" y="6613200"/>
            <a:ext cx="1904400" cy="11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>
              <a:spcBef>
                <a:spcPct val="0"/>
              </a:spcBef>
            </a:pPr>
            <a:fld id="{DD62E13F-49FF-4F5B-8E2D-F997ACAF2D81}" type="slidenum">
              <a:rPr lang="nl-NL" sz="1000">
                <a:solidFill>
                  <a:schemeClr val="tx1"/>
                </a:solidFill>
                <a:cs typeface="Arial" charset="0"/>
              </a:rPr>
              <a:pPr>
                <a:spcBef>
                  <a:spcPct val="0"/>
                </a:spcBef>
              </a:pPr>
              <a:t>‹nr.›</a:t>
            </a:fld>
            <a:endParaRPr lang="nl-NL" sz="1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09" name="TitelSlide2"/>
          <p:cNvSpPr txBox="1">
            <a:spLocks noChangeArrowheads="1"/>
          </p:cNvSpPr>
          <p:nvPr/>
        </p:nvSpPr>
        <p:spPr bwMode="auto">
          <a:xfrm>
            <a:off x="5036400" y="6613200"/>
            <a:ext cx="2415600" cy="11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ts val="0"/>
              </a:spcBef>
            </a:pPr>
            <a:r>
              <a:rPr lang="nl-NL" sz="1000" kern="1200" dirty="0" err="1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InnovA58</a:t>
            </a:r>
            <a:endParaRPr lang="nl-NL" sz="1000" kern="1200" dirty="0">
              <a:solidFill>
                <a:schemeClr val="tx1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13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pic>
        <p:nvPicPr>
          <p:cNvPr id="1121" name="LogoLandmacht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5463" y="5215"/>
            <a:ext cx="439737" cy="8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1" descr="Date"/>
          <p:cNvSpPr>
            <a:spLocks noGrp="1"/>
          </p:cNvSpPr>
          <p:nvPr>
            <p:ph type="dt" sz="half" idx="2"/>
          </p:nvPr>
        </p:nvSpPr>
        <p:spPr>
          <a:xfrm>
            <a:off x="7264800" y="6613200"/>
            <a:ext cx="1508400" cy="11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8A9CFE7-5C2A-4F72-9A06-E847A405BDFE}" type="datetime4">
              <a:rPr lang="nl-NL" noProof="0" smtClean="0"/>
              <a:pPr/>
              <a:t>13 december 2017</a:t>
            </a:fld>
            <a:endParaRPr lang="nl-NL" noProof="0" dirty="0"/>
          </a:p>
        </p:txBody>
      </p:sp>
      <p:sp>
        <p:nvSpPr>
          <p:cNvPr id="12" name="shpKleurvlakBoven"/>
          <p:cNvSpPr>
            <a:spLocks noChangeArrowheads="1"/>
          </p:cNvSpPr>
          <p:nvPr userDrawn="1"/>
        </p:nvSpPr>
        <p:spPr bwMode="auto">
          <a:xfrm>
            <a:off x="826428" y="6656400"/>
            <a:ext cx="30276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>
              <a:spcBef>
                <a:spcPct val="0"/>
              </a:spcBef>
            </a:pPr>
            <a:r>
              <a:rPr lang="nl-NL" sz="650" b="0" i="0" cap="all" baseline="0" dirty="0" smtClean="0">
                <a:solidFill>
                  <a:schemeClr val="tx1"/>
                </a:solidFill>
                <a:cs typeface="Arial" charset="0"/>
              </a:rPr>
              <a:t>RWS Bedrijfsinformatie</a:t>
            </a:r>
            <a:endParaRPr lang="nl-NL" sz="650" b="0" i="0" cap="all" baseline="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>
    <p:wip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aseline="0">
          <a:solidFill>
            <a:srgbClr val="007BC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ts val="423"/>
        </a:spcBef>
        <a:spcAft>
          <a:spcPct val="0"/>
        </a:spcAft>
        <a:buFont typeface="Arial" pitchFamily="34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41600" indent="-284400" algn="l" rtl="0" eaLnBrk="1" fontAlgn="base" hangingPunct="1">
        <a:spcBef>
          <a:spcPts val="423"/>
        </a:spcBef>
        <a:spcAft>
          <a:spcPct val="0"/>
        </a:spcAft>
        <a:buFont typeface="Verdana" pitchFamily="34" charset="0"/>
        <a:buChar char="–"/>
        <a:defRPr sz="1800">
          <a:solidFill>
            <a:srgbClr val="000000"/>
          </a:solidFill>
          <a:latin typeface="+mn-lt"/>
        </a:defRPr>
      </a:lvl2pPr>
      <a:lvl3pPr marL="965200" indent="-342900" algn="l" rtl="0" eaLnBrk="1" fontAlgn="base" hangingPunct="1">
        <a:spcBef>
          <a:spcPts val="423"/>
        </a:spcBef>
        <a:spcAft>
          <a:spcPct val="0"/>
        </a:spcAft>
        <a:buFont typeface="Arial" pitchFamily="34" charset="0"/>
        <a:buChar char="•"/>
        <a:defRPr sz="1800">
          <a:solidFill>
            <a:srgbClr val="000000"/>
          </a:solidFill>
          <a:latin typeface="+mn-lt"/>
        </a:defRPr>
      </a:lvl3pPr>
      <a:lvl4pPr marL="989013" indent="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None/>
        <a:defRPr sz="2200">
          <a:solidFill>
            <a:srgbClr val="000000"/>
          </a:solidFill>
          <a:latin typeface="+mn-lt"/>
        </a:defRPr>
      </a:lvl4pPr>
      <a:lvl5pPr marL="1631950" indent="-285750" algn="l" rtl="0" eaLnBrk="1" fontAlgn="base" hangingPunct="1">
        <a:spcBef>
          <a:spcPts val="423"/>
        </a:spcBef>
        <a:spcAft>
          <a:spcPct val="0"/>
        </a:spcAft>
        <a:buFont typeface="Verdana" pitchFamily="34" charset="0"/>
        <a:buChar char="–"/>
        <a:defRPr sz="1800" baseline="0">
          <a:solidFill>
            <a:srgbClr val="000000"/>
          </a:solidFill>
          <a:latin typeface="+mn-lt"/>
        </a:defRPr>
      </a:lvl5pPr>
      <a:lvl6pPr marL="1803400" algn="l" rtl="0" eaLnBrk="1" fontAlgn="base" hangingPunct="1">
        <a:spcBef>
          <a:spcPts val="423"/>
        </a:spcBef>
        <a:spcAft>
          <a:spcPct val="0"/>
        </a:spcAft>
        <a:buFont typeface="Verdana" pitchFamily="34" charset="0"/>
        <a:buChar char="»"/>
        <a:defRPr sz="1800" baseline="0">
          <a:solidFill>
            <a:srgbClr val="000000"/>
          </a:solidFill>
          <a:latin typeface="+mn-lt"/>
        </a:defRPr>
      </a:lvl6pPr>
      <a:lvl7pPr marL="22606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7pPr>
      <a:lvl8pPr marL="27178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8pPr>
      <a:lvl9pPr marL="31750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InnovA58</a:t>
            </a:r>
            <a:endParaRPr lang="nl-NL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5036400" y="3780000"/>
            <a:ext cx="3598863" cy="2385304"/>
          </a:xfrm>
        </p:spPr>
        <p:txBody>
          <a:bodyPr/>
          <a:lstStyle/>
          <a:p>
            <a:r>
              <a:rPr lang="nl-NL" dirty="0" smtClean="0"/>
              <a:t>Noord-Brabant verdient een betere en slimmere weg</a:t>
            </a:r>
          </a:p>
          <a:p>
            <a:endParaRPr lang="nl-NL" dirty="0"/>
          </a:p>
          <a:p>
            <a:r>
              <a:rPr lang="nl-NL" dirty="0" smtClean="0"/>
              <a:t>Informatiemarkt </a:t>
            </a:r>
          </a:p>
          <a:p>
            <a:r>
              <a:rPr lang="nl-NL" dirty="0" smtClean="0"/>
              <a:t>Knooppunt De Baars</a:t>
            </a:r>
          </a:p>
          <a:p>
            <a:endParaRPr lang="nl-NL" i="1" dirty="0" smtClean="0"/>
          </a:p>
          <a:p>
            <a:r>
              <a:rPr lang="nl-NL" i="1" dirty="0" smtClean="0"/>
              <a:t>13 december 2017</a:t>
            </a:r>
            <a:endParaRPr lang="nl-NL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1087"/>
            <a:ext cx="393899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257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de opgave?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000" y="1844824"/>
            <a:ext cx="8402400" cy="414000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lvl="1"/>
            <a:r>
              <a:rPr lang="nl-NL" dirty="0"/>
              <a:t>Verbreding van de A58 naar </a:t>
            </a:r>
            <a:r>
              <a:rPr lang="nl-NL" dirty="0">
                <a:solidFill>
                  <a:srgbClr val="FF0000"/>
                </a:solidFill>
              </a:rPr>
              <a:t>2x3</a:t>
            </a:r>
            <a:r>
              <a:rPr lang="nl-NL" dirty="0"/>
              <a:t> rijstroken tussen Eindhoven en Tilburg en tussen Sint-</a:t>
            </a:r>
            <a:r>
              <a:rPr lang="nl-NL" dirty="0" err="1"/>
              <a:t>Annabosch</a:t>
            </a:r>
            <a:r>
              <a:rPr lang="nl-NL" dirty="0"/>
              <a:t> en </a:t>
            </a:r>
            <a:r>
              <a:rPr lang="nl-NL" dirty="0" smtClean="0"/>
              <a:t>Galder, </a:t>
            </a:r>
            <a:r>
              <a:rPr lang="nl-NL" dirty="0" smtClean="0">
                <a:solidFill>
                  <a:srgbClr val="FF0000"/>
                </a:solidFill>
              </a:rPr>
              <a:t>uitgaande van huidige hoogteligging van de weg</a:t>
            </a:r>
            <a:endParaRPr lang="nl-NL" dirty="0">
              <a:solidFill>
                <a:srgbClr val="FF0000"/>
              </a:solidFill>
            </a:endParaRPr>
          </a:p>
          <a:p>
            <a:pPr lvl="1"/>
            <a:r>
              <a:rPr lang="nl-NL" dirty="0"/>
              <a:t>Start van de verbreding in </a:t>
            </a:r>
            <a:r>
              <a:rPr lang="nl-NL" dirty="0" smtClean="0">
                <a:solidFill>
                  <a:srgbClr val="FF0000"/>
                </a:solidFill>
              </a:rPr>
              <a:t>2020</a:t>
            </a:r>
            <a:r>
              <a:rPr lang="nl-NL" dirty="0" smtClean="0"/>
              <a:t> en ingebruikname in </a:t>
            </a:r>
            <a:r>
              <a:rPr lang="nl-NL" dirty="0" smtClean="0">
                <a:solidFill>
                  <a:srgbClr val="FF0000"/>
                </a:solidFill>
              </a:rPr>
              <a:t>2023</a:t>
            </a:r>
            <a:endParaRPr lang="nl-NL" dirty="0">
              <a:solidFill>
                <a:srgbClr val="FF0000"/>
              </a:solidFill>
            </a:endParaRPr>
          </a:p>
          <a:p>
            <a:pPr lvl="1"/>
            <a:r>
              <a:rPr lang="nl-NL" dirty="0" smtClean="0"/>
              <a:t>Een </a:t>
            </a:r>
            <a:r>
              <a:rPr lang="nl-NL" dirty="0">
                <a:solidFill>
                  <a:srgbClr val="FF0000"/>
                </a:solidFill>
              </a:rPr>
              <a:t>Living Lab </a:t>
            </a:r>
            <a:r>
              <a:rPr lang="nl-NL" dirty="0"/>
              <a:t>waarin </a:t>
            </a:r>
            <a:r>
              <a:rPr lang="nl-NL" dirty="0" smtClean="0"/>
              <a:t>markt, overheid en kennisinstituten samenwerken </a:t>
            </a:r>
            <a:r>
              <a:rPr lang="nl-NL" dirty="0"/>
              <a:t>om </a:t>
            </a:r>
            <a:r>
              <a:rPr lang="nl-NL" dirty="0" smtClean="0"/>
              <a:t>meer nieuwe ontwikkelingen (innovaties) mogelijk te maken</a:t>
            </a:r>
            <a:r>
              <a:rPr lang="nl-NL" dirty="0" smtClean="0">
                <a:solidFill>
                  <a:schemeClr val="tx1"/>
                </a:solidFill>
              </a:rPr>
              <a:t>, waaronder innovaties t.b.v. Gezonde leefomgeving </a:t>
            </a:r>
            <a:r>
              <a:rPr lang="nl-NL" dirty="0" smtClean="0">
                <a:solidFill>
                  <a:srgbClr val="FF0000"/>
                </a:solidFill>
              </a:rPr>
              <a:t>en energieneutraliteit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4587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>
                <a:solidFill>
                  <a:srgbClr val="3366FF"/>
                </a:solidFill>
                <a:ea typeface="ＭＳ Ｐゴシック" pitchFamily="-84" charset="-128"/>
              </a:rPr>
              <a:t>Ontwerp </a:t>
            </a:r>
            <a:r>
              <a:rPr lang="nl-NL" altLang="nl-NL" dirty="0" err="1" smtClean="0">
                <a:solidFill>
                  <a:srgbClr val="3366FF"/>
                </a:solidFill>
                <a:ea typeface="ＭＳ Ｐゴシック" pitchFamily="-84" charset="-128"/>
              </a:rPr>
              <a:t>Tracebesluit</a:t>
            </a:r>
            <a:r>
              <a:rPr lang="nl-NL" altLang="nl-NL" dirty="0" smtClean="0">
                <a:solidFill>
                  <a:srgbClr val="3366FF"/>
                </a:solidFill>
                <a:ea typeface="ＭＳ Ｐゴシック" pitchFamily="-84" charset="-128"/>
              </a:rPr>
              <a:t> (2018)</a:t>
            </a:r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1"/>
          </p:nvPr>
        </p:nvSpPr>
        <p:spPr>
          <a:xfrm>
            <a:off x="1982788" y="2667000"/>
            <a:ext cx="6627812" cy="3633788"/>
          </a:xfrm>
        </p:spPr>
        <p:txBody>
          <a:bodyPr/>
          <a:lstStyle/>
          <a:p>
            <a:r>
              <a:rPr lang="nl-NL" altLang="nl-NL" dirty="0" smtClean="0">
                <a:solidFill>
                  <a:schemeClr val="tx1"/>
                </a:solidFill>
                <a:ea typeface="ＭＳ Ｐゴシック" pitchFamily="-84" charset="-128"/>
              </a:rPr>
              <a:t>Eerstvolgende wettelijk besluit</a:t>
            </a:r>
          </a:p>
          <a:p>
            <a:r>
              <a:rPr lang="nl-NL" altLang="nl-NL" dirty="0" smtClean="0">
                <a:solidFill>
                  <a:schemeClr val="tx1"/>
                </a:solidFill>
                <a:ea typeface="ＭＳ Ｐゴシック" pitchFamily="-84" charset="-128"/>
              </a:rPr>
              <a:t>Duidelijkheid voor alle betrokkenen</a:t>
            </a:r>
          </a:p>
          <a:p>
            <a:r>
              <a:rPr lang="nl-NL" altLang="nl-NL" dirty="0" smtClean="0">
                <a:solidFill>
                  <a:schemeClr val="tx1"/>
                </a:solidFill>
                <a:ea typeface="ＭＳ Ｐゴシック" pitchFamily="-84" charset="-128"/>
              </a:rPr>
              <a:t>Vergelijkbaar met bestemmingsplan (echter slechts 3 bestemmingen mogelijk)</a:t>
            </a:r>
          </a:p>
          <a:p>
            <a:r>
              <a:rPr lang="nl-NL" altLang="nl-NL" dirty="0" smtClean="0">
                <a:solidFill>
                  <a:schemeClr val="tx1"/>
                </a:solidFill>
                <a:ea typeface="ＭＳ Ｐゴシック" pitchFamily="-84" charset="-128"/>
              </a:rPr>
              <a:t>Verantwoording van ruimtebeslag</a:t>
            </a:r>
          </a:p>
          <a:p>
            <a:r>
              <a:rPr lang="nl-NL" altLang="nl-NL" dirty="0" smtClean="0">
                <a:solidFill>
                  <a:schemeClr val="tx1"/>
                </a:solidFill>
                <a:ea typeface="ＭＳ Ｐゴシック" pitchFamily="-84" charset="-128"/>
              </a:rPr>
              <a:t>Aantoonbaar voldaan aan wet- en regelgeving</a:t>
            </a:r>
          </a:p>
          <a:p>
            <a:r>
              <a:rPr lang="nl-NL" altLang="nl-NL" dirty="0" smtClean="0">
                <a:solidFill>
                  <a:schemeClr val="tx1"/>
                </a:solidFill>
                <a:ea typeface="ＭＳ Ｐゴシック" pitchFamily="-84" charset="-128"/>
              </a:rPr>
              <a:t>Inclusief </a:t>
            </a:r>
            <a:r>
              <a:rPr lang="nl-NL" altLang="nl-NL" dirty="0" err="1" smtClean="0">
                <a:solidFill>
                  <a:schemeClr val="tx1"/>
                </a:solidFill>
                <a:ea typeface="ＭＳ Ｐゴシック" pitchFamily="-84" charset="-128"/>
              </a:rPr>
              <a:t>milieu-effectrapportage</a:t>
            </a:r>
            <a:r>
              <a:rPr lang="nl-NL" altLang="nl-NL" dirty="0" smtClean="0">
                <a:solidFill>
                  <a:schemeClr val="tx1"/>
                </a:solidFill>
                <a:ea typeface="ＭＳ Ｐゴシック" pitchFamily="-84" charset="-128"/>
              </a:rPr>
              <a:t> en (belangen)afweging</a:t>
            </a:r>
          </a:p>
          <a:p>
            <a:r>
              <a:rPr lang="nl-NL" altLang="nl-NL" dirty="0" smtClean="0">
                <a:solidFill>
                  <a:schemeClr val="tx1"/>
                </a:solidFill>
                <a:ea typeface="ＭＳ Ｐゴシック" pitchFamily="-84" charset="-128"/>
              </a:rPr>
              <a:t>Inspraak door belanghebbenden (</a:t>
            </a:r>
            <a:r>
              <a:rPr lang="nl-NL" altLang="nl-NL" dirty="0" err="1" smtClean="0">
                <a:solidFill>
                  <a:schemeClr val="tx1"/>
                </a:solidFill>
                <a:ea typeface="ＭＳ Ｐゴシック" pitchFamily="-84" charset="-128"/>
              </a:rPr>
              <a:t>incl.overheden</a:t>
            </a:r>
            <a:r>
              <a:rPr lang="nl-NL" altLang="nl-NL" dirty="0" smtClean="0">
                <a:solidFill>
                  <a:schemeClr val="tx1"/>
                </a:solidFill>
                <a:ea typeface="ＭＳ Ｐゴシック" pitchFamily="-84" charset="-128"/>
              </a:rPr>
              <a:t> mogelijk)</a:t>
            </a:r>
          </a:p>
          <a:p>
            <a:endParaRPr lang="nl-NL" altLang="nl-NL" dirty="0" smtClean="0">
              <a:ea typeface="ＭＳ Ｐゴシック" pitchFamily="-84" charset="-128"/>
            </a:endParaRPr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fld id="{5288E171-0934-4115-91E7-CF204EFB3318}" type="slidenum">
              <a:rPr lang="nl-NL" altLang="nl-NL" sz="1100">
                <a:latin typeface="Verdana" charset="0"/>
              </a:rPr>
              <a:pPr/>
              <a:t>3</a:t>
            </a:fld>
            <a:endParaRPr lang="nl-NL" altLang="nl-NL" sz="110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52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Planning </a:t>
            </a:r>
            <a:endParaRPr lang="nl-NL" dirty="0"/>
          </a:p>
        </p:txBody>
      </p:sp>
      <p:grpSp>
        <p:nvGrpSpPr>
          <p:cNvPr id="4" name="Groeperen 5"/>
          <p:cNvGrpSpPr>
            <a:grpSpLocks/>
          </p:cNvGrpSpPr>
          <p:nvPr/>
        </p:nvGrpSpPr>
        <p:grpSpPr bwMode="auto">
          <a:xfrm>
            <a:off x="304800" y="1905000"/>
            <a:ext cx="8564583" cy="4233446"/>
            <a:chOff x="157162" y="1784350"/>
            <a:chExt cx="8375278" cy="4881688"/>
          </a:xfrm>
        </p:grpSpPr>
        <p:sp>
          <p:nvSpPr>
            <p:cNvPr id="5" name="Rechthoek 6"/>
            <p:cNvSpPr>
              <a:spLocks noChangeArrowheads="1"/>
            </p:cNvSpPr>
            <p:nvPr/>
          </p:nvSpPr>
          <p:spPr bwMode="auto">
            <a:xfrm>
              <a:off x="3608011" y="2979124"/>
              <a:ext cx="1612060" cy="595672"/>
            </a:xfrm>
            <a:prstGeom prst="rightArrow">
              <a:avLst/>
            </a:prstGeom>
            <a:gradFill rotWithShape="1">
              <a:gsLst>
                <a:gs pos="0">
                  <a:srgbClr val="009FEE">
                    <a:lumMod val="110000"/>
                    <a:satMod val="105000"/>
                    <a:tint val="67000"/>
                  </a:srgbClr>
                </a:gs>
                <a:gs pos="50000">
                  <a:srgbClr val="009FEE">
                    <a:lumMod val="105000"/>
                    <a:satMod val="103000"/>
                    <a:tint val="73000"/>
                  </a:srgbClr>
                </a:gs>
                <a:gs pos="100000">
                  <a:srgbClr val="009FEE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009FEE"/>
              </a:solidFill>
              <a:prstDash val="solid"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Verdana"/>
                </a:rPr>
                <a:t> </a:t>
              </a:r>
            </a:p>
          </p:txBody>
        </p:sp>
        <p:sp>
          <p:nvSpPr>
            <p:cNvPr id="6" name="Rechthoek 6"/>
            <p:cNvSpPr>
              <a:spLocks noChangeArrowheads="1"/>
            </p:cNvSpPr>
            <p:nvPr/>
          </p:nvSpPr>
          <p:spPr bwMode="auto">
            <a:xfrm>
              <a:off x="5319712" y="3581662"/>
              <a:ext cx="2817544" cy="597387"/>
            </a:xfrm>
            <a:prstGeom prst="rightArrow">
              <a:avLst/>
            </a:prstGeom>
            <a:gradFill rotWithShape="1">
              <a:gsLst>
                <a:gs pos="0">
                  <a:srgbClr val="E0001B">
                    <a:lumMod val="110000"/>
                    <a:satMod val="105000"/>
                    <a:tint val="67000"/>
                  </a:srgbClr>
                </a:gs>
                <a:gs pos="50000">
                  <a:srgbClr val="E0001B">
                    <a:lumMod val="105000"/>
                    <a:satMod val="103000"/>
                    <a:tint val="73000"/>
                  </a:srgbClr>
                </a:gs>
                <a:gs pos="100000">
                  <a:srgbClr val="E0001B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0001B"/>
              </a:solidFill>
              <a:prstDash val="solid"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Verdana"/>
                </a:rPr>
                <a:t> </a:t>
              </a:r>
            </a:p>
          </p:txBody>
        </p:sp>
        <p:cxnSp>
          <p:nvCxnSpPr>
            <p:cNvPr id="7" name="Straight Connector 11"/>
            <p:cNvCxnSpPr/>
            <p:nvPr/>
          </p:nvCxnSpPr>
          <p:spPr>
            <a:xfrm flipH="1">
              <a:off x="2313943" y="2046995"/>
              <a:ext cx="0" cy="4549069"/>
            </a:xfrm>
            <a:prstGeom prst="line">
              <a:avLst/>
            </a:prstGeom>
            <a:noFill/>
            <a:ln w="6350" cap="flat" cmpd="sng" algn="ctr">
              <a:solidFill>
                <a:srgbClr val="009FEE"/>
              </a:solidFill>
              <a:prstDash val="solid"/>
              <a:miter lim="800000"/>
            </a:ln>
            <a:effectLst/>
          </p:spPr>
        </p:cxnSp>
        <p:cxnSp>
          <p:nvCxnSpPr>
            <p:cNvPr id="8" name="Straight Connector 45"/>
            <p:cNvCxnSpPr/>
            <p:nvPr/>
          </p:nvCxnSpPr>
          <p:spPr>
            <a:xfrm flipH="1">
              <a:off x="6843185" y="2046995"/>
              <a:ext cx="0" cy="4549069"/>
            </a:xfrm>
            <a:prstGeom prst="line">
              <a:avLst/>
            </a:prstGeom>
            <a:noFill/>
            <a:ln w="6350" cap="flat" cmpd="sng" algn="ctr">
              <a:solidFill>
                <a:srgbClr val="009FEE"/>
              </a:solidFill>
              <a:prstDash val="solid"/>
              <a:miter lim="800000"/>
            </a:ln>
            <a:effectLst/>
          </p:spPr>
        </p:cxnSp>
        <p:cxnSp>
          <p:nvCxnSpPr>
            <p:cNvPr id="9" name="Straight Connector 46"/>
            <p:cNvCxnSpPr/>
            <p:nvPr/>
          </p:nvCxnSpPr>
          <p:spPr>
            <a:xfrm flipH="1">
              <a:off x="6196150" y="2046995"/>
              <a:ext cx="0" cy="4549069"/>
            </a:xfrm>
            <a:prstGeom prst="line">
              <a:avLst/>
            </a:prstGeom>
            <a:noFill/>
            <a:ln w="6350" cap="flat" cmpd="sng" algn="ctr">
              <a:solidFill>
                <a:srgbClr val="009FEE"/>
              </a:solidFill>
              <a:prstDash val="solid"/>
              <a:miter lim="800000"/>
            </a:ln>
            <a:effectLst/>
          </p:spPr>
        </p:cxnSp>
        <p:cxnSp>
          <p:nvCxnSpPr>
            <p:cNvPr id="10" name="Straight Connector 47"/>
            <p:cNvCxnSpPr/>
            <p:nvPr/>
          </p:nvCxnSpPr>
          <p:spPr>
            <a:xfrm flipH="1">
              <a:off x="5546437" y="2016096"/>
              <a:ext cx="0" cy="4550785"/>
            </a:xfrm>
            <a:prstGeom prst="line">
              <a:avLst/>
            </a:prstGeom>
            <a:noFill/>
            <a:ln w="6350" cap="flat" cmpd="sng" algn="ctr">
              <a:solidFill>
                <a:srgbClr val="009FEE"/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48"/>
            <p:cNvCxnSpPr/>
            <p:nvPr/>
          </p:nvCxnSpPr>
          <p:spPr>
            <a:xfrm flipH="1">
              <a:off x="4902081" y="2046995"/>
              <a:ext cx="0" cy="4549069"/>
            </a:xfrm>
            <a:prstGeom prst="line">
              <a:avLst/>
            </a:prstGeom>
            <a:noFill/>
            <a:ln w="6350" cap="flat" cmpd="sng" algn="ctr">
              <a:solidFill>
                <a:srgbClr val="009FEE"/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49"/>
            <p:cNvCxnSpPr/>
            <p:nvPr/>
          </p:nvCxnSpPr>
          <p:spPr>
            <a:xfrm flipH="1">
              <a:off x="4255047" y="2046995"/>
              <a:ext cx="0" cy="4549069"/>
            </a:xfrm>
            <a:prstGeom prst="line">
              <a:avLst/>
            </a:prstGeom>
            <a:noFill/>
            <a:ln w="6350" cap="flat" cmpd="sng" algn="ctr">
              <a:solidFill>
                <a:srgbClr val="009FEE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53"/>
            <p:cNvCxnSpPr/>
            <p:nvPr/>
          </p:nvCxnSpPr>
          <p:spPr>
            <a:xfrm flipH="1">
              <a:off x="1668249" y="2046995"/>
              <a:ext cx="0" cy="4549069"/>
            </a:xfrm>
            <a:prstGeom prst="line">
              <a:avLst/>
            </a:prstGeom>
            <a:noFill/>
            <a:ln w="6350" cap="flat" cmpd="sng" algn="ctr">
              <a:solidFill>
                <a:srgbClr val="009FEE"/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68"/>
            <p:cNvCxnSpPr/>
            <p:nvPr/>
          </p:nvCxnSpPr>
          <p:spPr>
            <a:xfrm flipH="1">
              <a:off x="1019875" y="2046995"/>
              <a:ext cx="0" cy="4549069"/>
            </a:xfrm>
            <a:prstGeom prst="line">
              <a:avLst/>
            </a:prstGeom>
            <a:noFill/>
            <a:ln w="6350" cap="flat" cmpd="sng" algn="ctr">
              <a:solidFill>
                <a:srgbClr val="009FEE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69"/>
            <p:cNvCxnSpPr/>
            <p:nvPr/>
          </p:nvCxnSpPr>
          <p:spPr>
            <a:xfrm flipH="1">
              <a:off x="2960978" y="2046995"/>
              <a:ext cx="0" cy="4549069"/>
            </a:xfrm>
            <a:prstGeom prst="line">
              <a:avLst/>
            </a:prstGeom>
            <a:noFill/>
            <a:ln w="6350" cap="flat" cmpd="sng" algn="ctr">
              <a:solidFill>
                <a:srgbClr val="009FEE"/>
              </a:solidFill>
              <a:prstDash val="solid"/>
              <a:miter lim="800000"/>
            </a:ln>
            <a:effectLst/>
          </p:spPr>
        </p:cxnSp>
        <p:cxnSp>
          <p:nvCxnSpPr>
            <p:cNvPr id="16" name="Straight Connector 70"/>
            <p:cNvCxnSpPr/>
            <p:nvPr/>
          </p:nvCxnSpPr>
          <p:spPr>
            <a:xfrm flipH="1">
              <a:off x="3609352" y="2046995"/>
              <a:ext cx="0" cy="4549069"/>
            </a:xfrm>
            <a:prstGeom prst="line">
              <a:avLst/>
            </a:prstGeom>
            <a:noFill/>
            <a:ln w="6350" cap="flat" cmpd="sng" algn="ctr">
              <a:solidFill>
                <a:srgbClr val="009FEE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71"/>
            <p:cNvCxnSpPr/>
            <p:nvPr/>
          </p:nvCxnSpPr>
          <p:spPr>
            <a:xfrm flipH="1">
              <a:off x="374180" y="2046995"/>
              <a:ext cx="0" cy="4549069"/>
            </a:xfrm>
            <a:prstGeom prst="line">
              <a:avLst/>
            </a:prstGeom>
            <a:noFill/>
            <a:ln w="6350" cap="flat" cmpd="sng" algn="ctr">
              <a:solidFill>
                <a:srgbClr val="009FEE"/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72"/>
            <p:cNvCxnSpPr/>
            <p:nvPr/>
          </p:nvCxnSpPr>
          <p:spPr>
            <a:xfrm flipH="1">
              <a:off x="7488880" y="2046995"/>
              <a:ext cx="0" cy="4549069"/>
            </a:xfrm>
            <a:prstGeom prst="line">
              <a:avLst/>
            </a:prstGeom>
            <a:noFill/>
            <a:ln w="6350" cap="flat" cmpd="sng" algn="ctr">
              <a:solidFill>
                <a:srgbClr val="009FEE"/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73"/>
            <p:cNvCxnSpPr/>
            <p:nvPr/>
          </p:nvCxnSpPr>
          <p:spPr>
            <a:xfrm flipH="1">
              <a:off x="8137254" y="2046995"/>
              <a:ext cx="0" cy="4549069"/>
            </a:xfrm>
            <a:prstGeom prst="line">
              <a:avLst/>
            </a:prstGeom>
            <a:noFill/>
            <a:ln w="6350" cap="flat" cmpd="sng" algn="ctr">
              <a:solidFill>
                <a:srgbClr val="009FEE"/>
              </a:solidFill>
              <a:prstDash val="solid"/>
              <a:miter lim="800000"/>
            </a:ln>
            <a:effectLst/>
          </p:spPr>
        </p:cxn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7162" y="1784350"/>
              <a:ext cx="526406" cy="299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2013</a:t>
              </a:r>
            </a:p>
          </p:txBody>
        </p:sp>
        <p:sp>
          <p:nvSpPr>
            <p:cNvPr id="21" name="TextBox 119"/>
            <p:cNvSpPr txBox="1">
              <a:spLocks noChangeArrowheads="1"/>
            </p:cNvSpPr>
            <p:nvPr/>
          </p:nvSpPr>
          <p:spPr bwMode="auto">
            <a:xfrm>
              <a:off x="802481" y="1784350"/>
              <a:ext cx="529159" cy="299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2014</a:t>
              </a:r>
            </a:p>
          </p:txBody>
        </p:sp>
        <p:sp>
          <p:nvSpPr>
            <p:cNvPr id="22" name="TextBox 120"/>
            <p:cNvSpPr txBox="1">
              <a:spLocks noChangeArrowheads="1"/>
            </p:cNvSpPr>
            <p:nvPr/>
          </p:nvSpPr>
          <p:spPr bwMode="auto">
            <a:xfrm>
              <a:off x="1447800" y="1784350"/>
              <a:ext cx="531912" cy="299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2015</a:t>
              </a:r>
            </a:p>
          </p:txBody>
        </p:sp>
        <p:sp>
          <p:nvSpPr>
            <p:cNvPr id="23" name="TextBox 121"/>
            <p:cNvSpPr txBox="1">
              <a:spLocks noChangeArrowheads="1"/>
            </p:cNvSpPr>
            <p:nvPr/>
          </p:nvSpPr>
          <p:spPr bwMode="auto">
            <a:xfrm>
              <a:off x="2093119" y="1784350"/>
              <a:ext cx="534665" cy="299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2016</a:t>
              </a:r>
            </a:p>
          </p:txBody>
        </p:sp>
        <p:sp>
          <p:nvSpPr>
            <p:cNvPr id="24" name="TextBox 122"/>
            <p:cNvSpPr txBox="1">
              <a:spLocks noChangeArrowheads="1"/>
            </p:cNvSpPr>
            <p:nvPr/>
          </p:nvSpPr>
          <p:spPr bwMode="auto">
            <a:xfrm>
              <a:off x="2738437" y="1784350"/>
              <a:ext cx="537419" cy="299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2017</a:t>
              </a:r>
            </a:p>
          </p:txBody>
        </p:sp>
        <p:sp>
          <p:nvSpPr>
            <p:cNvPr id="25" name="TextBox 123"/>
            <p:cNvSpPr txBox="1">
              <a:spLocks noChangeArrowheads="1"/>
            </p:cNvSpPr>
            <p:nvPr/>
          </p:nvSpPr>
          <p:spPr bwMode="auto">
            <a:xfrm>
              <a:off x="3383756" y="1784350"/>
              <a:ext cx="540172" cy="299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2018</a:t>
              </a:r>
            </a:p>
          </p:txBody>
        </p:sp>
        <p:sp>
          <p:nvSpPr>
            <p:cNvPr id="26" name="TextBox 124"/>
            <p:cNvSpPr txBox="1">
              <a:spLocks noChangeArrowheads="1"/>
            </p:cNvSpPr>
            <p:nvPr/>
          </p:nvSpPr>
          <p:spPr bwMode="auto">
            <a:xfrm>
              <a:off x="4029075" y="1784350"/>
              <a:ext cx="552630" cy="299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2019</a:t>
              </a:r>
            </a:p>
          </p:txBody>
        </p:sp>
        <p:sp>
          <p:nvSpPr>
            <p:cNvPr id="27" name="TextBox 125"/>
            <p:cNvSpPr txBox="1">
              <a:spLocks noChangeArrowheads="1"/>
            </p:cNvSpPr>
            <p:nvPr/>
          </p:nvSpPr>
          <p:spPr bwMode="auto">
            <a:xfrm>
              <a:off x="4674394" y="1784350"/>
              <a:ext cx="545678" cy="299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2020</a:t>
              </a:r>
            </a:p>
          </p:txBody>
        </p:sp>
        <p:sp>
          <p:nvSpPr>
            <p:cNvPr id="28" name="TextBox 126"/>
            <p:cNvSpPr txBox="1">
              <a:spLocks noChangeArrowheads="1"/>
            </p:cNvSpPr>
            <p:nvPr/>
          </p:nvSpPr>
          <p:spPr bwMode="auto">
            <a:xfrm>
              <a:off x="5319711" y="1784350"/>
              <a:ext cx="645319" cy="299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2021</a:t>
              </a:r>
            </a:p>
          </p:txBody>
        </p:sp>
        <p:sp>
          <p:nvSpPr>
            <p:cNvPr id="29" name="TextBox 127"/>
            <p:cNvSpPr txBox="1">
              <a:spLocks noChangeArrowheads="1"/>
            </p:cNvSpPr>
            <p:nvPr/>
          </p:nvSpPr>
          <p:spPr bwMode="auto">
            <a:xfrm>
              <a:off x="5965030" y="1784350"/>
              <a:ext cx="551185" cy="299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2022</a:t>
              </a:r>
            </a:p>
          </p:txBody>
        </p:sp>
        <p:sp>
          <p:nvSpPr>
            <p:cNvPr id="30" name="TextBox 128"/>
            <p:cNvSpPr txBox="1">
              <a:spLocks noChangeArrowheads="1"/>
            </p:cNvSpPr>
            <p:nvPr/>
          </p:nvSpPr>
          <p:spPr bwMode="auto">
            <a:xfrm>
              <a:off x="6609159" y="1784350"/>
              <a:ext cx="645319" cy="299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2023</a:t>
              </a:r>
            </a:p>
          </p:txBody>
        </p:sp>
        <p:sp>
          <p:nvSpPr>
            <p:cNvPr id="31" name="TextBox 129"/>
            <p:cNvSpPr txBox="1">
              <a:spLocks noChangeArrowheads="1"/>
            </p:cNvSpPr>
            <p:nvPr/>
          </p:nvSpPr>
          <p:spPr bwMode="auto">
            <a:xfrm>
              <a:off x="7254478" y="1784350"/>
              <a:ext cx="557881" cy="299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2024</a:t>
              </a:r>
            </a:p>
          </p:txBody>
        </p:sp>
        <p:sp>
          <p:nvSpPr>
            <p:cNvPr id="32" name="TextBox 130"/>
            <p:cNvSpPr txBox="1">
              <a:spLocks noChangeArrowheads="1"/>
            </p:cNvSpPr>
            <p:nvPr/>
          </p:nvSpPr>
          <p:spPr bwMode="auto">
            <a:xfrm>
              <a:off x="7899798" y="1784350"/>
              <a:ext cx="632642" cy="299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2025</a:t>
              </a:r>
            </a:p>
          </p:txBody>
        </p:sp>
        <p:sp>
          <p:nvSpPr>
            <p:cNvPr id="33" name="Rechthoek 6"/>
            <p:cNvSpPr>
              <a:spLocks noChangeArrowheads="1"/>
            </p:cNvSpPr>
            <p:nvPr/>
          </p:nvSpPr>
          <p:spPr bwMode="auto">
            <a:xfrm>
              <a:off x="5546437" y="3574794"/>
              <a:ext cx="1904934" cy="597387"/>
            </a:xfrm>
            <a:prstGeom prst="rightArrow">
              <a:avLst/>
            </a:prstGeom>
            <a:gradFill rotWithShape="1">
              <a:gsLst>
                <a:gs pos="0">
                  <a:srgbClr val="E0001B">
                    <a:satMod val="103000"/>
                    <a:lumMod val="102000"/>
                    <a:tint val="94000"/>
                  </a:srgbClr>
                </a:gs>
                <a:gs pos="50000">
                  <a:srgbClr val="E0001B">
                    <a:satMod val="110000"/>
                    <a:lumMod val="100000"/>
                    <a:shade val="100000"/>
                  </a:srgbClr>
                </a:gs>
                <a:gs pos="100000">
                  <a:srgbClr val="E0001B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0001B"/>
              </a:solidFill>
              <a:prstDash val="solid"/>
              <a:miter lim="800000"/>
              <a:headEnd/>
              <a:tailEnd/>
            </a:ln>
            <a:effectLst/>
          </p:spPr>
          <p:txBody>
            <a:bodyPr anchor="b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altLang="nl-NL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-1" charset="0"/>
                  <a:ea typeface="+mn-ea"/>
                  <a:cs typeface="Arial" charset="0"/>
                </a:rPr>
                <a:t> </a:t>
              </a:r>
              <a:r>
                <a:rPr kumimoji="0" lang="nl-NL" alt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-1" charset="0"/>
                  <a:ea typeface="+mn-ea"/>
                  <a:cs typeface="Arial" charset="0"/>
                </a:rPr>
                <a:t>realisatie</a:t>
              </a:r>
              <a:endParaRPr kumimoji="0" lang="nl-NL" altLang="nl-NL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-1" charset="0"/>
                <a:ea typeface="+mn-ea"/>
                <a:cs typeface="Arial" charset="0"/>
              </a:endParaRPr>
            </a:p>
          </p:txBody>
        </p:sp>
        <p:sp>
          <p:nvSpPr>
            <p:cNvPr id="34" name="Rechthoek 6"/>
            <p:cNvSpPr>
              <a:spLocks noChangeArrowheads="1"/>
            </p:cNvSpPr>
            <p:nvPr/>
          </p:nvSpPr>
          <p:spPr bwMode="auto">
            <a:xfrm>
              <a:off x="533594" y="2210074"/>
              <a:ext cx="1675859" cy="597387"/>
            </a:xfrm>
            <a:prstGeom prst="rightArrow">
              <a:avLst/>
            </a:prstGeom>
            <a:gradFill rotWithShape="1">
              <a:gsLst>
                <a:gs pos="0">
                  <a:srgbClr val="80BD26">
                    <a:satMod val="103000"/>
                    <a:lumMod val="102000"/>
                    <a:tint val="94000"/>
                  </a:srgbClr>
                </a:gs>
                <a:gs pos="50000">
                  <a:srgbClr val="80BD26">
                    <a:satMod val="110000"/>
                    <a:lumMod val="100000"/>
                    <a:shade val="100000"/>
                  </a:srgbClr>
                </a:gs>
                <a:gs pos="100000">
                  <a:srgbClr val="80BD26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80BD26"/>
              </a:solidFill>
              <a:prstDash val="solid"/>
              <a:miter lim="800000"/>
              <a:headEnd/>
              <a:tailEnd/>
            </a:ln>
            <a:effectLst/>
          </p:spPr>
          <p:txBody>
            <a:bodyPr anchor="b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altLang="nl-NL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-1" charset="0"/>
                  <a:ea typeface="+mn-ea"/>
                  <a:cs typeface="Arial" charset="0"/>
                </a:rPr>
                <a:t> </a:t>
              </a:r>
              <a:r>
                <a:rPr kumimoji="0" lang="nl-NL" alt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-1" charset="0"/>
                  <a:ea typeface="+mn-ea"/>
                  <a:cs typeface="Arial" charset="0"/>
                </a:rPr>
                <a:t>verkenning</a:t>
              </a:r>
              <a:endParaRPr kumimoji="0" lang="nl-NL" altLang="nl-NL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-1" charset="0"/>
                <a:ea typeface="+mn-ea"/>
                <a:cs typeface="Arial" charset="0"/>
              </a:endParaRPr>
            </a:p>
          </p:txBody>
        </p:sp>
        <p:sp>
          <p:nvSpPr>
            <p:cNvPr id="35" name="Rechthoek 6"/>
            <p:cNvSpPr>
              <a:spLocks noChangeArrowheads="1"/>
            </p:cNvSpPr>
            <p:nvPr/>
          </p:nvSpPr>
          <p:spPr bwMode="auto">
            <a:xfrm>
              <a:off x="2460056" y="2977407"/>
              <a:ext cx="2214338" cy="597387"/>
            </a:xfrm>
            <a:prstGeom prst="rightArrow">
              <a:avLst/>
            </a:prstGeom>
            <a:gradFill rotWithShape="1">
              <a:gsLst>
                <a:gs pos="0">
                  <a:srgbClr val="009FEE">
                    <a:satMod val="103000"/>
                    <a:lumMod val="102000"/>
                    <a:tint val="94000"/>
                  </a:srgbClr>
                </a:gs>
                <a:gs pos="50000">
                  <a:srgbClr val="009FEE">
                    <a:satMod val="110000"/>
                    <a:lumMod val="100000"/>
                    <a:shade val="100000"/>
                  </a:srgbClr>
                </a:gs>
                <a:gs pos="100000">
                  <a:srgbClr val="009FEE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009FEE"/>
              </a:solidFill>
              <a:prstDash val="solid"/>
              <a:miter lim="800000"/>
              <a:headEnd/>
              <a:tailEnd/>
            </a:ln>
            <a:effectLst/>
          </p:spPr>
          <p:txBody>
            <a:bodyPr anchor="b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altLang="nl-NL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-1" charset="0"/>
                  <a:ea typeface="+mn-ea"/>
                  <a:cs typeface="Arial" charset="0"/>
                </a:rPr>
                <a:t> </a:t>
              </a:r>
              <a:r>
                <a:rPr kumimoji="0" lang="nl-NL" alt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-1" charset="0"/>
                  <a:ea typeface="+mn-ea"/>
                  <a:cs typeface="Arial" charset="0"/>
                </a:rPr>
                <a:t>planuitwerking</a:t>
              </a:r>
              <a:endParaRPr kumimoji="0" lang="nl-NL" altLang="nl-NL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-1" charset="0"/>
                <a:ea typeface="+mn-ea"/>
                <a:cs typeface="Arial" charset="0"/>
              </a:endParaRPr>
            </a:p>
          </p:txBody>
        </p:sp>
        <p:sp>
          <p:nvSpPr>
            <p:cNvPr id="36" name="Tekstvak 35"/>
            <p:cNvSpPr txBox="1"/>
            <p:nvPr/>
          </p:nvSpPr>
          <p:spPr>
            <a:xfrm>
              <a:off x="178412" y="4179049"/>
              <a:ext cx="7494245" cy="2486989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37312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itchFamily="-84" charset="0"/>
                  <a:ea typeface="Arial" pitchFamily="-84" charset="0"/>
                  <a:cs typeface="Arial" pitchFamily="-84" charset="0"/>
                </a:rPr>
                <a:t>Startbeslissing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7312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itchFamily="-84" charset="0"/>
                  <a:ea typeface="Arial" pitchFamily="-84" charset="0"/>
                  <a:cs typeface="Arial" pitchFamily="-84" charset="0"/>
                </a:rPr>
                <a:t>      	</a:t>
              </a:r>
              <a:r>
                <a:rPr kumimoji="0" lang="nl-NL" sz="1800" b="1" i="0" u="none" strike="noStrike" kern="0" cap="none" spc="0" normalizeH="0" noProof="0" dirty="0" smtClean="0">
                  <a:ln>
                    <a:noFill/>
                  </a:ln>
                  <a:solidFill>
                    <a:srgbClr val="37312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itchFamily="-84" charset="0"/>
                  <a:ea typeface="Arial" pitchFamily="-84" charset="0"/>
                  <a:cs typeface="Arial" pitchFamily="-84" charset="0"/>
                </a:rPr>
                <a:t>                  </a:t>
              </a:r>
              <a:r>
                <a:rPr kumimoji="0" lang="nl-NL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7312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itchFamily="-84" charset="0"/>
                  <a:ea typeface="Arial" pitchFamily="-84" charset="0"/>
                  <a:cs typeface="Arial" pitchFamily="-84" charset="0"/>
                </a:rPr>
                <a:t>	</a:t>
              </a:r>
              <a:endPara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37312F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-84" charset="0"/>
                <a:ea typeface="Arial" pitchFamily="-84" charset="0"/>
                <a:cs typeface="Arial" pitchFamily="-8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7312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itchFamily="-84" charset="0"/>
                  <a:ea typeface="Arial" pitchFamily="-84" charset="0"/>
                  <a:cs typeface="Arial" pitchFamily="-84" charset="0"/>
                </a:rPr>
                <a:t>		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nl-NL" sz="1800" kern="0" dirty="0">
                <a:solidFill>
                  <a:srgbClr val="37312F">
                    <a:lumMod val="65000"/>
                    <a:lumOff val="35000"/>
                  </a:srgbClr>
                </a:solidFill>
                <a:latin typeface="Calibri" pitchFamily="-84" charset="0"/>
                <a:ea typeface="Arial" pitchFamily="-84" charset="0"/>
                <a:cs typeface="Arial" pitchFamily="-8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7312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itchFamily="-84" charset="0"/>
                  <a:ea typeface="Arial" pitchFamily="-84" charset="0"/>
                  <a:cs typeface="Arial" pitchFamily="-84" charset="0"/>
                </a:rPr>
                <a:t>			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7312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itchFamily="-84" charset="0"/>
                  <a:ea typeface="Arial" pitchFamily="-84" charset="0"/>
                  <a:cs typeface="Arial" pitchFamily="-84" charset="0"/>
                </a:rPr>
                <a:t>Voorkeursalternatief</a:t>
              </a:r>
              <a:endPara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37312F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-84" charset="0"/>
                <a:ea typeface="Arial" pitchFamily="-84" charset="0"/>
                <a:cs typeface="Arial" pitchFamily="-8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7312F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-84" charset="0"/>
                <a:ea typeface="Arial" pitchFamily="-84" charset="0"/>
                <a:cs typeface="Arial" pitchFamily="-8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37312F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-84" charset="0"/>
                <a:ea typeface="Arial" pitchFamily="-84" charset="0"/>
                <a:cs typeface="Arial" pitchFamily="-8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7312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itchFamily="-84" charset="0"/>
                  <a:ea typeface="Arial" pitchFamily="-84" charset="0"/>
                  <a:cs typeface="Arial" pitchFamily="-84" charset="0"/>
                </a:rPr>
                <a:t>Uitwerking opgaven 		</a:t>
              </a:r>
              <a:endParaRPr lang="nl-NL" sz="1800" b="1" kern="0" dirty="0" smtClean="0">
                <a:solidFill>
                  <a:srgbClr val="37312F">
                    <a:lumMod val="65000"/>
                    <a:lumOff val="35000"/>
                  </a:srgbClr>
                </a:solidFill>
                <a:latin typeface="Calibri" pitchFamily="-84" charset="0"/>
                <a:ea typeface="Arial" pitchFamily="-84" charset="0"/>
                <a:cs typeface="Arial" pitchFamily="-8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7312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itchFamily="-84" charset="0"/>
                  <a:ea typeface="Arial" pitchFamily="-84" charset="0"/>
                  <a:cs typeface="Arial" pitchFamily="-84" charset="0"/>
                </a:rPr>
                <a:t>	 </a:t>
              </a:r>
              <a:endPara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37312F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-84" charset="0"/>
                <a:ea typeface="Arial" pitchFamily="-84" charset="0"/>
                <a:cs typeface="Arial" pitchFamily="-8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37312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itchFamily="-84" charset="0"/>
                  <a:ea typeface="Arial" pitchFamily="-84" charset="0"/>
                  <a:cs typeface="Arial" pitchFamily="-84" charset="0"/>
                </a:rPr>
                <a:t>Ontwerp </a:t>
              </a:r>
              <a:r>
                <a:rPr kumimoji="0" lang="nl-NL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7312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itchFamily="-84" charset="0"/>
                  <a:ea typeface="Arial" pitchFamily="-84" charset="0"/>
                  <a:cs typeface="Arial" pitchFamily="-84" charset="0"/>
                </a:rPr>
                <a:t>tracebesluit</a:t>
              </a:r>
              <a:endPara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37312F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-84" charset="0"/>
                <a:ea typeface="Arial" pitchFamily="-84" charset="0"/>
                <a:cs typeface="Arial" pitchFamily="-8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37312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itchFamily="-84" charset="0"/>
                  <a:ea typeface="Arial" pitchFamily="-84" charset="0"/>
                  <a:cs typeface="Arial" pitchFamily="-84" charset="0"/>
                </a:rPr>
                <a:t>Inspraak</a:t>
              </a:r>
              <a:endParaRPr kumimoji="0" 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7312F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-84" charset="0"/>
                <a:ea typeface="Arial" pitchFamily="-84" charset="0"/>
                <a:cs typeface="Arial" pitchFamily="-8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800" b="1" kern="0" dirty="0" smtClean="0">
                  <a:solidFill>
                    <a:srgbClr val="37312F">
                      <a:lumMod val="65000"/>
                      <a:lumOff val="35000"/>
                    </a:srgbClr>
                  </a:solidFill>
                  <a:latin typeface="Calibri" pitchFamily="-84" charset="0"/>
                  <a:ea typeface="Arial" pitchFamily="-84" charset="0"/>
                  <a:cs typeface="Arial" pitchFamily="-84" charset="0"/>
                </a:rPr>
                <a:t>	</a:t>
              </a:r>
              <a:endPara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37312F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-84" charset="0"/>
                <a:ea typeface="Arial" pitchFamily="-84" charset="0"/>
                <a:cs typeface="Arial" pitchFamily="-8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7312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itchFamily="-84" charset="0"/>
                  <a:ea typeface="Arial" pitchFamily="-84" charset="0"/>
                  <a:cs typeface="Arial" pitchFamily="-84" charset="0"/>
                </a:rPr>
                <a:t>Tracebesluit</a:t>
              </a:r>
              <a:r>
                <a:rPr kumimoji="0" lang="nl-NL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7312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itchFamily="-84" charset="0"/>
                  <a:ea typeface="Arial" pitchFamily="-84" charset="0"/>
                  <a:cs typeface="Arial" pitchFamily="-84" charset="0"/>
                </a:rPr>
                <a:t>	 </a:t>
              </a:r>
              <a:endPara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37312F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-84" charset="0"/>
                <a:ea typeface="Arial" pitchFamily="-84" charset="0"/>
                <a:cs typeface="Arial" pitchFamily="-8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7312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itchFamily="-84" charset="0"/>
                  <a:ea typeface="Arial" pitchFamily="-84" charset="0"/>
                  <a:cs typeface="Arial" pitchFamily="-84" charset="0"/>
                </a:rPr>
                <a:t>Beroep</a:t>
              </a:r>
              <a:endPara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37312F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-84" charset="0"/>
                <a:ea typeface="Arial" pitchFamily="-84" charset="0"/>
                <a:cs typeface="Arial" pitchFamily="-8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37312F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-84" charset="0"/>
                <a:ea typeface="Arial" pitchFamily="-84" charset="0"/>
                <a:cs typeface="Arial" pitchFamily="-8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37312F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-84" charset="0"/>
                <a:ea typeface="Arial" pitchFamily="-84" charset="0"/>
                <a:cs typeface="Arial" pitchFamily="-8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37312F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-84" charset="0"/>
                <a:ea typeface="Arial" pitchFamily="-84" charset="0"/>
                <a:cs typeface="Arial" pitchFamily="-8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37312F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-84" charset="0"/>
                <a:ea typeface="Arial" pitchFamily="-84" charset="0"/>
                <a:cs typeface="Arial" pitchFamily="-8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7312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itchFamily="-84" charset="0"/>
                  <a:ea typeface="Arial" pitchFamily="-84" charset="0"/>
                  <a:cs typeface="Arial" pitchFamily="-84" charset="0"/>
                </a:rPr>
                <a:t>			</a:t>
              </a:r>
              <a:endPara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37312F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-84" charset="0"/>
                <a:ea typeface="Arial" pitchFamily="-84" charset="0"/>
                <a:cs typeface="Arial" pitchFamily="-8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37312F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-84" charset="0"/>
                <a:ea typeface="Arial" pitchFamily="-84" charset="0"/>
                <a:cs typeface="Arial" pitchFamily="-8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37312F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-84" charset="0"/>
                <a:ea typeface="Arial" pitchFamily="-84" charset="0"/>
                <a:cs typeface="Arial" pitchFamily="-8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7312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itchFamily="-84" charset="0"/>
                  <a:ea typeface="Arial" pitchFamily="-84" charset="0"/>
                  <a:cs typeface="Arial" pitchFamily="-84" charset="0"/>
                </a:rPr>
                <a:t>Openstelling </a:t>
              </a:r>
              <a:endPara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37312F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-84" charset="0"/>
                <a:ea typeface="Arial" pitchFamily="-84" charset="0"/>
                <a:cs typeface="Arial" pitchFamily="-8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259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t="44608" r="40251" b="11544"/>
          <a:stretch/>
        </p:blipFill>
        <p:spPr>
          <a:xfrm rot="16200000">
            <a:off x="1617692" y="-629853"/>
            <a:ext cx="6378003" cy="7649118"/>
          </a:xfrm>
          <a:prstGeom prst="rect">
            <a:avLst/>
          </a:prstGeom>
        </p:spPr>
      </p:pic>
      <p:sp>
        <p:nvSpPr>
          <p:cNvPr id="6" name="Vrije vorm 5"/>
          <p:cNvSpPr/>
          <p:nvPr/>
        </p:nvSpPr>
        <p:spPr>
          <a:xfrm>
            <a:off x="5542595" y="1308100"/>
            <a:ext cx="1585280" cy="2139950"/>
          </a:xfrm>
          <a:custGeom>
            <a:avLst/>
            <a:gdLst>
              <a:gd name="connsiteX0" fmla="*/ 1585280 w 1585280"/>
              <a:gd name="connsiteY0" fmla="*/ 2139950 h 2139950"/>
              <a:gd name="connsiteX1" fmla="*/ 1042355 w 1585280"/>
              <a:gd name="connsiteY1" fmla="*/ 1822450 h 2139950"/>
              <a:gd name="connsiteX2" fmla="*/ 626430 w 1585280"/>
              <a:gd name="connsiteY2" fmla="*/ 1651000 h 2139950"/>
              <a:gd name="connsiteX3" fmla="*/ 324805 w 1585280"/>
              <a:gd name="connsiteY3" fmla="*/ 1492250 h 2139950"/>
              <a:gd name="connsiteX4" fmla="*/ 204155 w 1585280"/>
              <a:gd name="connsiteY4" fmla="*/ 1400175 h 2139950"/>
              <a:gd name="connsiteX5" fmla="*/ 64455 w 1585280"/>
              <a:gd name="connsiteY5" fmla="*/ 1212850 h 2139950"/>
              <a:gd name="connsiteX6" fmla="*/ 955 w 1585280"/>
              <a:gd name="connsiteY6" fmla="*/ 923925 h 2139950"/>
              <a:gd name="connsiteX7" fmla="*/ 108905 w 1585280"/>
              <a:gd name="connsiteY7" fmla="*/ 657225 h 2139950"/>
              <a:gd name="connsiteX8" fmla="*/ 286705 w 1585280"/>
              <a:gd name="connsiteY8" fmla="*/ 406400 h 2139950"/>
              <a:gd name="connsiteX9" fmla="*/ 620080 w 1585280"/>
              <a:gd name="connsiteY9" fmla="*/ 0 h 213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5280" h="2139950">
                <a:moveTo>
                  <a:pt x="1585280" y="2139950"/>
                </a:moveTo>
                <a:cubicBezTo>
                  <a:pt x="1393721" y="2021946"/>
                  <a:pt x="1202163" y="1903942"/>
                  <a:pt x="1042355" y="1822450"/>
                </a:cubicBezTo>
                <a:cubicBezTo>
                  <a:pt x="882547" y="1740958"/>
                  <a:pt x="746022" y="1706033"/>
                  <a:pt x="626430" y="1651000"/>
                </a:cubicBezTo>
                <a:cubicBezTo>
                  <a:pt x="506838" y="1595967"/>
                  <a:pt x="395184" y="1534054"/>
                  <a:pt x="324805" y="1492250"/>
                </a:cubicBezTo>
                <a:cubicBezTo>
                  <a:pt x="254426" y="1450446"/>
                  <a:pt x="247547" y="1446742"/>
                  <a:pt x="204155" y="1400175"/>
                </a:cubicBezTo>
                <a:cubicBezTo>
                  <a:pt x="160763" y="1353608"/>
                  <a:pt x="98322" y="1292225"/>
                  <a:pt x="64455" y="1212850"/>
                </a:cubicBezTo>
                <a:cubicBezTo>
                  <a:pt x="30588" y="1133475"/>
                  <a:pt x="-6453" y="1016529"/>
                  <a:pt x="955" y="923925"/>
                </a:cubicBezTo>
                <a:cubicBezTo>
                  <a:pt x="8363" y="831321"/>
                  <a:pt x="61280" y="743479"/>
                  <a:pt x="108905" y="657225"/>
                </a:cubicBezTo>
                <a:cubicBezTo>
                  <a:pt x="156530" y="570971"/>
                  <a:pt x="201509" y="515938"/>
                  <a:pt x="286705" y="406400"/>
                </a:cubicBezTo>
                <a:cubicBezTo>
                  <a:pt x="371901" y="296862"/>
                  <a:pt x="495990" y="148431"/>
                  <a:pt x="620080" y="0"/>
                </a:cubicBezTo>
              </a:path>
            </a:pathLst>
          </a:custGeom>
          <a:noFill/>
          <a:ln>
            <a:solidFill>
              <a:srgbClr val="00B050"/>
            </a:solidFill>
            <a:prstDash val="solid"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Vrije vorm 22"/>
          <p:cNvSpPr/>
          <p:nvPr/>
        </p:nvSpPr>
        <p:spPr>
          <a:xfrm>
            <a:off x="3474128" y="3823317"/>
            <a:ext cx="710214" cy="343269"/>
          </a:xfrm>
          <a:custGeom>
            <a:avLst/>
            <a:gdLst>
              <a:gd name="connsiteX0" fmla="*/ 710214 w 710214"/>
              <a:gd name="connsiteY0" fmla="*/ 0 h 343269"/>
              <a:gd name="connsiteX1" fmla="*/ 580008 w 710214"/>
              <a:gd name="connsiteY1" fmla="*/ 162757 h 343269"/>
              <a:gd name="connsiteX2" fmla="*/ 455721 w 710214"/>
              <a:gd name="connsiteY2" fmla="*/ 257452 h 343269"/>
              <a:gd name="connsiteX3" fmla="*/ 328474 w 710214"/>
              <a:gd name="connsiteY3" fmla="*/ 295922 h 343269"/>
              <a:gd name="connsiteX4" fmla="*/ 224901 w 710214"/>
              <a:gd name="connsiteY4" fmla="*/ 295922 h 343269"/>
              <a:gd name="connsiteX5" fmla="*/ 100614 w 710214"/>
              <a:gd name="connsiteY5" fmla="*/ 304800 h 343269"/>
              <a:gd name="connsiteX6" fmla="*/ 0 w 710214"/>
              <a:gd name="connsiteY6" fmla="*/ 343269 h 34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214" h="343269">
                <a:moveTo>
                  <a:pt x="710214" y="0"/>
                </a:moveTo>
                <a:cubicBezTo>
                  <a:pt x="666318" y="59924"/>
                  <a:pt x="622423" y="119848"/>
                  <a:pt x="580008" y="162757"/>
                </a:cubicBezTo>
                <a:cubicBezTo>
                  <a:pt x="537593" y="205666"/>
                  <a:pt x="497643" y="235258"/>
                  <a:pt x="455721" y="257452"/>
                </a:cubicBezTo>
                <a:cubicBezTo>
                  <a:pt x="413799" y="279646"/>
                  <a:pt x="366944" y="289510"/>
                  <a:pt x="328474" y="295922"/>
                </a:cubicBezTo>
                <a:cubicBezTo>
                  <a:pt x="290004" y="302334"/>
                  <a:pt x="262878" y="294442"/>
                  <a:pt x="224901" y="295922"/>
                </a:cubicBezTo>
                <a:cubicBezTo>
                  <a:pt x="186924" y="297402"/>
                  <a:pt x="138098" y="296909"/>
                  <a:pt x="100614" y="304800"/>
                </a:cubicBezTo>
                <a:cubicBezTo>
                  <a:pt x="63130" y="312691"/>
                  <a:pt x="31565" y="327980"/>
                  <a:pt x="0" y="343269"/>
                </a:cubicBezTo>
              </a:path>
            </a:pathLst>
          </a:custGeom>
          <a:noFill/>
          <a:ln w="12700">
            <a:solidFill>
              <a:srgbClr val="FF8811"/>
            </a:solidFill>
            <a:prstDash val="solid"/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 6"/>
          <p:cNvSpPr/>
          <p:nvPr/>
        </p:nvSpPr>
        <p:spPr>
          <a:xfrm>
            <a:off x="5239056" y="1279525"/>
            <a:ext cx="1796744" cy="2165350"/>
          </a:xfrm>
          <a:custGeom>
            <a:avLst/>
            <a:gdLst>
              <a:gd name="connsiteX0" fmla="*/ 891869 w 1796744"/>
              <a:gd name="connsiteY0" fmla="*/ 0 h 2165350"/>
              <a:gd name="connsiteX1" fmla="*/ 602944 w 1796744"/>
              <a:gd name="connsiteY1" fmla="*/ 330200 h 2165350"/>
              <a:gd name="connsiteX2" fmla="*/ 374344 w 1796744"/>
              <a:gd name="connsiteY2" fmla="*/ 609600 h 2165350"/>
              <a:gd name="connsiteX3" fmla="*/ 212419 w 1796744"/>
              <a:gd name="connsiteY3" fmla="*/ 755650 h 2165350"/>
              <a:gd name="connsiteX4" fmla="*/ 98119 w 1796744"/>
              <a:gd name="connsiteY4" fmla="*/ 803275 h 2165350"/>
              <a:gd name="connsiteX5" fmla="*/ 12394 w 1796744"/>
              <a:gd name="connsiteY5" fmla="*/ 911225 h 2165350"/>
              <a:gd name="connsiteX6" fmla="*/ 9219 w 1796744"/>
              <a:gd name="connsiteY6" fmla="*/ 1057275 h 2165350"/>
              <a:gd name="connsiteX7" fmla="*/ 94944 w 1796744"/>
              <a:gd name="connsiteY7" fmla="*/ 1168400 h 2165350"/>
              <a:gd name="connsiteX8" fmla="*/ 339419 w 1796744"/>
              <a:gd name="connsiteY8" fmla="*/ 1495425 h 2165350"/>
              <a:gd name="connsiteX9" fmla="*/ 539444 w 1796744"/>
              <a:gd name="connsiteY9" fmla="*/ 1746250 h 2165350"/>
              <a:gd name="connsiteX10" fmla="*/ 688669 w 1796744"/>
              <a:gd name="connsiteY10" fmla="*/ 1806575 h 2165350"/>
              <a:gd name="connsiteX11" fmla="*/ 888694 w 1796744"/>
              <a:gd name="connsiteY11" fmla="*/ 1822450 h 2165350"/>
              <a:gd name="connsiteX12" fmla="*/ 1117294 w 1796744"/>
              <a:gd name="connsiteY12" fmla="*/ 1835150 h 2165350"/>
              <a:gd name="connsiteX13" fmla="*/ 1409394 w 1796744"/>
              <a:gd name="connsiteY13" fmla="*/ 1946275 h 2165350"/>
              <a:gd name="connsiteX14" fmla="*/ 1796744 w 1796744"/>
              <a:gd name="connsiteY14" fmla="*/ 2165350 h 2165350"/>
              <a:gd name="connsiteX0" fmla="*/ 891869 w 1796744"/>
              <a:gd name="connsiteY0" fmla="*/ 0 h 2165350"/>
              <a:gd name="connsiteX1" fmla="*/ 602944 w 1796744"/>
              <a:gd name="connsiteY1" fmla="*/ 330200 h 2165350"/>
              <a:gd name="connsiteX2" fmla="*/ 374344 w 1796744"/>
              <a:gd name="connsiteY2" fmla="*/ 609600 h 2165350"/>
              <a:gd name="connsiteX3" fmla="*/ 240994 w 1796744"/>
              <a:gd name="connsiteY3" fmla="*/ 723900 h 2165350"/>
              <a:gd name="connsiteX4" fmla="*/ 98119 w 1796744"/>
              <a:gd name="connsiteY4" fmla="*/ 803275 h 2165350"/>
              <a:gd name="connsiteX5" fmla="*/ 12394 w 1796744"/>
              <a:gd name="connsiteY5" fmla="*/ 911225 h 2165350"/>
              <a:gd name="connsiteX6" fmla="*/ 9219 w 1796744"/>
              <a:gd name="connsiteY6" fmla="*/ 1057275 h 2165350"/>
              <a:gd name="connsiteX7" fmla="*/ 94944 w 1796744"/>
              <a:gd name="connsiteY7" fmla="*/ 1168400 h 2165350"/>
              <a:gd name="connsiteX8" fmla="*/ 339419 w 1796744"/>
              <a:gd name="connsiteY8" fmla="*/ 1495425 h 2165350"/>
              <a:gd name="connsiteX9" fmla="*/ 539444 w 1796744"/>
              <a:gd name="connsiteY9" fmla="*/ 1746250 h 2165350"/>
              <a:gd name="connsiteX10" fmla="*/ 688669 w 1796744"/>
              <a:gd name="connsiteY10" fmla="*/ 1806575 h 2165350"/>
              <a:gd name="connsiteX11" fmla="*/ 888694 w 1796744"/>
              <a:gd name="connsiteY11" fmla="*/ 1822450 h 2165350"/>
              <a:gd name="connsiteX12" fmla="*/ 1117294 w 1796744"/>
              <a:gd name="connsiteY12" fmla="*/ 1835150 h 2165350"/>
              <a:gd name="connsiteX13" fmla="*/ 1409394 w 1796744"/>
              <a:gd name="connsiteY13" fmla="*/ 1946275 h 2165350"/>
              <a:gd name="connsiteX14" fmla="*/ 1796744 w 1796744"/>
              <a:gd name="connsiteY14" fmla="*/ 2165350 h 2165350"/>
              <a:gd name="connsiteX0" fmla="*/ 891869 w 1796744"/>
              <a:gd name="connsiteY0" fmla="*/ 0 h 2165350"/>
              <a:gd name="connsiteX1" fmla="*/ 602944 w 1796744"/>
              <a:gd name="connsiteY1" fmla="*/ 330200 h 2165350"/>
              <a:gd name="connsiteX2" fmla="*/ 374344 w 1796744"/>
              <a:gd name="connsiteY2" fmla="*/ 609600 h 2165350"/>
              <a:gd name="connsiteX3" fmla="*/ 240994 w 1796744"/>
              <a:gd name="connsiteY3" fmla="*/ 723900 h 2165350"/>
              <a:gd name="connsiteX4" fmla="*/ 98119 w 1796744"/>
              <a:gd name="connsiteY4" fmla="*/ 803275 h 2165350"/>
              <a:gd name="connsiteX5" fmla="*/ 12394 w 1796744"/>
              <a:gd name="connsiteY5" fmla="*/ 911225 h 2165350"/>
              <a:gd name="connsiteX6" fmla="*/ 9219 w 1796744"/>
              <a:gd name="connsiteY6" fmla="*/ 1057275 h 2165350"/>
              <a:gd name="connsiteX7" fmla="*/ 94944 w 1796744"/>
              <a:gd name="connsiteY7" fmla="*/ 1168400 h 2165350"/>
              <a:gd name="connsiteX8" fmla="*/ 339419 w 1796744"/>
              <a:gd name="connsiteY8" fmla="*/ 1495425 h 2165350"/>
              <a:gd name="connsiteX9" fmla="*/ 458482 w 1796744"/>
              <a:gd name="connsiteY9" fmla="*/ 1670050 h 2165350"/>
              <a:gd name="connsiteX10" fmla="*/ 688669 w 1796744"/>
              <a:gd name="connsiteY10" fmla="*/ 1806575 h 2165350"/>
              <a:gd name="connsiteX11" fmla="*/ 888694 w 1796744"/>
              <a:gd name="connsiteY11" fmla="*/ 1822450 h 2165350"/>
              <a:gd name="connsiteX12" fmla="*/ 1117294 w 1796744"/>
              <a:gd name="connsiteY12" fmla="*/ 1835150 h 2165350"/>
              <a:gd name="connsiteX13" fmla="*/ 1409394 w 1796744"/>
              <a:gd name="connsiteY13" fmla="*/ 1946275 h 2165350"/>
              <a:gd name="connsiteX14" fmla="*/ 1796744 w 1796744"/>
              <a:gd name="connsiteY14" fmla="*/ 2165350 h 2165350"/>
              <a:gd name="connsiteX0" fmla="*/ 891869 w 1796744"/>
              <a:gd name="connsiteY0" fmla="*/ 0 h 2165350"/>
              <a:gd name="connsiteX1" fmla="*/ 602944 w 1796744"/>
              <a:gd name="connsiteY1" fmla="*/ 330200 h 2165350"/>
              <a:gd name="connsiteX2" fmla="*/ 374344 w 1796744"/>
              <a:gd name="connsiteY2" fmla="*/ 609600 h 2165350"/>
              <a:gd name="connsiteX3" fmla="*/ 240994 w 1796744"/>
              <a:gd name="connsiteY3" fmla="*/ 723900 h 2165350"/>
              <a:gd name="connsiteX4" fmla="*/ 98119 w 1796744"/>
              <a:gd name="connsiteY4" fmla="*/ 803275 h 2165350"/>
              <a:gd name="connsiteX5" fmla="*/ 12394 w 1796744"/>
              <a:gd name="connsiteY5" fmla="*/ 911225 h 2165350"/>
              <a:gd name="connsiteX6" fmla="*/ 9219 w 1796744"/>
              <a:gd name="connsiteY6" fmla="*/ 1057275 h 2165350"/>
              <a:gd name="connsiteX7" fmla="*/ 94944 w 1796744"/>
              <a:gd name="connsiteY7" fmla="*/ 1168400 h 2165350"/>
              <a:gd name="connsiteX8" fmla="*/ 339419 w 1796744"/>
              <a:gd name="connsiteY8" fmla="*/ 1495425 h 2165350"/>
              <a:gd name="connsiteX9" fmla="*/ 463245 w 1796744"/>
              <a:gd name="connsiteY9" fmla="*/ 1658144 h 2165350"/>
              <a:gd name="connsiteX10" fmla="*/ 688669 w 1796744"/>
              <a:gd name="connsiteY10" fmla="*/ 1806575 h 2165350"/>
              <a:gd name="connsiteX11" fmla="*/ 888694 w 1796744"/>
              <a:gd name="connsiteY11" fmla="*/ 1822450 h 2165350"/>
              <a:gd name="connsiteX12" fmla="*/ 1117294 w 1796744"/>
              <a:gd name="connsiteY12" fmla="*/ 1835150 h 2165350"/>
              <a:gd name="connsiteX13" fmla="*/ 1409394 w 1796744"/>
              <a:gd name="connsiteY13" fmla="*/ 1946275 h 2165350"/>
              <a:gd name="connsiteX14" fmla="*/ 1796744 w 1796744"/>
              <a:gd name="connsiteY14" fmla="*/ 2165350 h 2165350"/>
              <a:gd name="connsiteX0" fmla="*/ 891869 w 1796744"/>
              <a:gd name="connsiteY0" fmla="*/ 0 h 2165350"/>
              <a:gd name="connsiteX1" fmla="*/ 602944 w 1796744"/>
              <a:gd name="connsiteY1" fmla="*/ 330200 h 2165350"/>
              <a:gd name="connsiteX2" fmla="*/ 374344 w 1796744"/>
              <a:gd name="connsiteY2" fmla="*/ 609600 h 2165350"/>
              <a:gd name="connsiteX3" fmla="*/ 240994 w 1796744"/>
              <a:gd name="connsiteY3" fmla="*/ 723900 h 2165350"/>
              <a:gd name="connsiteX4" fmla="*/ 98119 w 1796744"/>
              <a:gd name="connsiteY4" fmla="*/ 803275 h 2165350"/>
              <a:gd name="connsiteX5" fmla="*/ 12394 w 1796744"/>
              <a:gd name="connsiteY5" fmla="*/ 911225 h 2165350"/>
              <a:gd name="connsiteX6" fmla="*/ 9219 w 1796744"/>
              <a:gd name="connsiteY6" fmla="*/ 1057275 h 2165350"/>
              <a:gd name="connsiteX7" fmla="*/ 94944 w 1796744"/>
              <a:gd name="connsiteY7" fmla="*/ 1168400 h 2165350"/>
              <a:gd name="connsiteX8" fmla="*/ 339419 w 1796744"/>
              <a:gd name="connsiteY8" fmla="*/ 1495425 h 2165350"/>
              <a:gd name="connsiteX9" fmla="*/ 494201 w 1796744"/>
              <a:gd name="connsiteY9" fmla="*/ 1681956 h 2165350"/>
              <a:gd name="connsiteX10" fmla="*/ 688669 w 1796744"/>
              <a:gd name="connsiteY10" fmla="*/ 1806575 h 2165350"/>
              <a:gd name="connsiteX11" fmla="*/ 888694 w 1796744"/>
              <a:gd name="connsiteY11" fmla="*/ 1822450 h 2165350"/>
              <a:gd name="connsiteX12" fmla="*/ 1117294 w 1796744"/>
              <a:gd name="connsiteY12" fmla="*/ 1835150 h 2165350"/>
              <a:gd name="connsiteX13" fmla="*/ 1409394 w 1796744"/>
              <a:gd name="connsiteY13" fmla="*/ 1946275 h 2165350"/>
              <a:gd name="connsiteX14" fmla="*/ 1796744 w 1796744"/>
              <a:gd name="connsiteY14" fmla="*/ 2165350 h 2165350"/>
              <a:gd name="connsiteX0" fmla="*/ 891869 w 1796744"/>
              <a:gd name="connsiteY0" fmla="*/ 0 h 2165350"/>
              <a:gd name="connsiteX1" fmla="*/ 602944 w 1796744"/>
              <a:gd name="connsiteY1" fmla="*/ 330200 h 2165350"/>
              <a:gd name="connsiteX2" fmla="*/ 374344 w 1796744"/>
              <a:gd name="connsiteY2" fmla="*/ 609600 h 2165350"/>
              <a:gd name="connsiteX3" fmla="*/ 240994 w 1796744"/>
              <a:gd name="connsiteY3" fmla="*/ 723900 h 2165350"/>
              <a:gd name="connsiteX4" fmla="*/ 98119 w 1796744"/>
              <a:gd name="connsiteY4" fmla="*/ 803275 h 2165350"/>
              <a:gd name="connsiteX5" fmla="*/ 12394 w 1796744"/>
              <a:gd name="connsiteY5" fmla="*/ 911225 h 2165350"/>
              <a:gd name="connsiteX6" fmla="*/ 9219 w 1796744"/>
              <a:gd name="connsiteY6" fmla="*/ 1057275 h 2165350"/>
              <a:gd name="connsiteX7" fmla="*/ 94944 w 1796744"/>
              <a:gd name="connsiteY7" fmla="*/ 1168400 h 2165350"/>
              <a:gd name="connsiteX8" fmla="*/ 339419 w 1796744"/>
              <a:gd name="connsiteY8" fmla="*/ 1495425 h 2165350"/>
              <a:gd name="connsiteX9" fmla="*/ 494201 w 1796744"/>
              <a:gd name="connsiteY9" fmla="*/ 1689100 h 2165350"/>
              <a:gd name="connsiteX10" fmla="*/ 688669 w 1796744"/>
              <a:gd name="connsiteY10" fmla="*/ 1806575 h 2165350"/>
              <a:gd name="connsiteX11" fmla="*/ 888694 w 1796744"/>
              <a:gd name="connsiteY11" fmla="*/ 1822450 h 2165350"/>
              <a:gd name="connsiteX12" fmla="*/ 1117294 w 1796744"/>
              <a:gd name="connsiteY12" fmla="*/ 1835150 h 2165350"/>
              <a:gd name="connsiteX13" fmla="*/ 1409394 w 1796744"/>
              <a:gd name="connsiteY13" fmla="*/ 1946275 h 2165350"/>
              <a:gd name="connsiteX14" fmla="*/ 1796744 w 1796744"/>
              <a:gd name="connsiteY14" fmla="*/ 2165350 h 216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6744" h="2165350">
                <a:moveTo>
                  <a:pt x="891869" y="0"/>
                </a:moveTo>
                <a:cubicBezTo>
                  <a:pt x="790533" y="114300"/>
                  <a:pt x="689198" y="228600"/>
                  <a:pt x="602944" y="330200"/>
                </a:cubicBezTo>
                <a:cubicBezTo>
                  <a:pt x="516690" y="431800"/>
                  <a:pt x="434669" y="543983"/>
                  <a:pt x="374344" y="609600"/>
                </a:cubicBezTo>
                <a:cubicBezTo>
                  <a:pt x="314019" y="675217"/>
                  <a:pt x="287031" y="691621"/>
                  <a:pt x="240994" y="723900"/>
                </a:cubicBezTo>
                <a:cubicBezTo>
                  <a:pt x="194957" y="756179"/>
                  <a:pt x="136219" y="772054"/>
                  <a:pt x="98119" y="803275"/>
                </a:cubicBezTo>
                <a:cubicBezTo>
                  <a:pt x="60019" y="834496"/>
                  <a:pt x="27211" y="868892"/>
                  <a:pt x="12394" y="911225"/>
                </a:cubicBezTo>
                <a:cubicBezTo>
                  <a:pt x="-2423" y="953558"/>
                  <a:pt x="-4539" y="1014413"/>
                  <a:pt x="9219" y="1057275"/>
                </a:cubicBezTo>
                <a:cubicBezTo>
                  <a:pt x="22977" y="1100137"/>
                  <a:pt x="39911" y="1095375"/>
                  <a:pt x="94944" y="1168400"/>
                </a:cubicBezTo>
                <a:cubicBezTo>
                  <a:pt x="149977" y="1241425"/>
                  <a:pt x="272876" y="1408642"/>
                  <a:pt x="339419" y="1495425"/>
                </a:cubicBezTo>
                <a:cubicBezTo>
                  <a:pt x="405962" y="1582208"/>
                  <a:pt x="435993" y="1637242"/>
                  <a:pt x="494201" y="1689100"/>
                </a:cubicBezTo>
                <a:cubicBezTo>
                  <a:pt x="552409" y="1740958"/>
                  <a:pt x="622920" y="1784350"/>
                  <a:pt x="688669" y="1806575"/>
                </a:cubicBezTo>
                <a:cubicBezTo>
                  <a:pt x="754418" y="1828800"/>
                  <a:pt x="817256" y="1817688"/>
                  <a:pt x="888694" y="1822450"/>
                </a:cubicBezTo>
                <a:cubicBezTo>
                  <a:pt x="960132" y="1827213"/>
                  <a:pt x="1030511" y="1814513"/>
                  <a:pt x="1117294" y="1835150"/>
                </a:cubicBezTo>
                <a:cubicBezTo>
                  <a:pt x="1204077" y="1855787"/>
                  <a:pt x="1296152" y="1891242"/>
                  <a:pt x="1409394" y="1946275"/>
                </a:cubicBezTo>
                <a:cubicBezTo>
                  <a:pt x="1522636" y="2001308"/>
                  <a:pt x="1659690" y="2083329"/>
                  <a:pt x="1796744" y="2165350"/>
                </a:cubicBezTo>
              </a:path>
            </a:pathLst>
          </a:custGeom>
          <a:noFill/>
          <a:ln>
            <a:solidFill>
              <a:srgbClr val="00B050"/>
            </a:solidFill>
            <a:prstDash val="solid"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Vrije vorm 1"/>
          <p:cNvSpPr/>
          <p:nvPr/>
        </p:nvSpPr>
        <p:spPr>
          <a:xfrm>
            <a:off x="4666322" y="1949323"/>
            <a:ext cx="896060" cy="1105664"/>
          </a:xfrm>
          <a:custGeom>
            <a:avLst/>
            <a:gdLst>
              <a:gd name="connsiteX0" fmla="*/ 966801 w 966801"/>
              <a:gd name="connsiteY0" fmla="*/ 0 h 1194746"/>
              <a:gd name="connsiteX1" fmla="*/ 757197 w 966801"/>
              <a:gd name="connsiteY1" fmla="*/ 272486 h 1194746"/>
              <a:gd name="connsiteX2" fmla="*/ 647154 w 966801"/>
              <a:gd name="connsiteY2" fmla="*/ 440169 h 1194746"/>
              <a:gd name="connsiteX3" fmla="*/ 524012 w 966801"/>
              <a:gd name="connsiteY3" fmla="*/ 620953 h 1194746"/>
              <a:gd name="connsiteX4" fmla="*/ 406109 w 966801"/>
              <a:gd name="connsiteY4" fmla="*/ 754576 h 1194746"/>
              <a:gd name="connsiteX5" fmla="*/ 280346 w 966801"/>
              <a:gd name="connsiteY5" fmla="*/ 859378 h 1194746"/>
              <a:gd name="connsiteX6" fmla="*/ 144103 w 966801"/>
              <a:gd name="connsiteY6" fmla="*/ 985141 h 1194746"/>
              <a:gd name="connsiteX7" fmla="*/ 49781 w 966801"/>
              <a:gd name="connsiteY7" fmla="*/ 1108284 h 1194746"/>
              <a:gd name="connsiteX8" fmla="*/ 0 w 966801"/>
              <a:gd name="connsiteY8" fmla="*/ 1194746 h 1194746"/>
              <a:gd name="connsiteX0" fmla="*/ 896060 w 896060"/>
              <a:gd name="connsiteY0" fmla="*/ 0 h 1105664"/>
              <a:gd name="connsiteX1" fmla="*/ 757197 w 896060"/>
              <a:gd name="connsiteY1" fmla="*/ 183404 h 1105664"/>
              <a:gd name="connsiteX2" fmla="*/ 647154 w 896060"/>
              <a:gd name="connsiteY2" fmla="*/ 351087 h 1105664"/>
              <a:gd name="connsiteX3" fmla="*/ 524012 w 896060"/>
              <a:gd name="connsiteY3" fmla="*/ 531871 h 1105664"/>
              <a:gd name="connsiteX4" fmla="*/ 406109 w 896060"/>
              <a:gd name="connsiteY4" fmla="*/ 665494 h 1105664"/>
              <a:gd name="connsiteX5" fmla="*/ 280346 w 896060"/>
              <a:gd name="connsiteY5" fmla="*/ 770296 h 1105664"/>
              <a:gd name="connsiteX6" fmla="*/ 144103 w 896060"/>
              <a:gd name="connsiteY6" fmla="*/ 896059 h 1105664"/>
              <a:gd name="connsiteX7" fmla="*/ 49781 w 896060"/>
              <a:gd name="connsiteY7" fmla="*/ 1019202 h 1105664"/>
              <a:gd name="connsiteX8" fmla="*/ 0 w 896060"/>
              <a:gd name="connsiteY8" fmla="*/ 1105664 h 110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6060" h="1105664">
                <a:moveTo>
                  <a:pt x="896060" y="0"/>
                </a:moveTo>
                <a:cubicBezTo>
                  <a:pt x="817895" y="99562"/>
                  <a:pt x="798681" y="124889"/>
                  <a:pt x="757197" y="183404"/>
                </a:cubicBezTo>
                <a:cubicBezTo>
                  <a:pt x="715713" y="241919"/>
                  <a:pt x="686018" y="293009"/>
                  <a:pt x="647154" y="351087"/>
                </a:cubicBezTo>
                <a:cubicBezTo>
                  <a:pt x="608290" y="409165"/>
                  <a:pt x="564186" y="479470"/>
                  <a:pt x="524012" y="531871"/>
                </a:cubicBezTo>
                <a:cubicBezTo>
                  <a:pt x="483838" y="584272"/>
                  <a:pt x="446720" y="625757"/>
                  <a:pt x="406109" y="665494"/>
                </a:cubicBezTo>
                <a:cubicBezTo>
                  <a:pt x="365498" y="705232"/>
                  <a:pt x="324014" y="731869"/>
                  <a:pt x="280346" y="770296"/>
                </a:cubicBezTo>
                <a:cubicBezTo>
                  <a:pt x="236678" y="808724"/>
                  <a:pt x="182530" y="854575"/>
                  <a:pt x="144103" y="896059"/>
                </a:cubicBezTo>
                <a:cubicBezTo>
                  <a:pt x="105676" y="937543"/>
                  <a:pt x="73798" y="984268"/>
                  <a:pt x="49781" y="1019202"/>
                </a:cubicBezTo>
                <a:cubicBezTo>
                  <a:pt x="25764" y="1054136"/>
                  <a:pt x="12882" y="1079900"/>
                  <a:pt x="0" y="1105664"/>
                </a:cubicBezTo>
              </a:path>
            </a:pathLst>
          </a:custGeom>
          <a:noFill/>
          <a:ln w="12700">
            <a:solidFill>
              <a:srgbClr val="007BC7"/>
            </a:solidFill>
            <a:prstDash val="solid"/>
            <a:tailEnd type="non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251520" y="225514"/>
            <a:ext cx="1279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 smtClean="0">
                <a:solidFill>
                  <a:schemeClr val="tx2"/>
                </a:solidFill>
              </a:rPr>
              <a:t>HUIDIGE</a:t>
            </a:r>
          </a:p>
          <a:p>
            <a:r>
              <a:rPr lang="nl-NL" u="sng" dirty="0" smtClean="0">
                <a:solidFill>
                  <a:schemeClr val="tx2"/>
                </a:solidFill>
              </a:rPr>
              <a:t>SITUATIE</a:t>
            </a:r>
            <a:endParaRPr lang="nl-NL" u="sng" dirty="0">
              <a:solidFill>
                <a:schemeClr val="tx2"/>
              </a:solidFill>
            </a:endParaRPr>
          </a:p>
        </p:txBody>
      </p:sp>
      <p:sp>
        <p:nvSpPr>
          <p:cNvPr id="10" name="Vrije vorm 9"/>
          <p:cNvSpPr/>
          <p:nvPr/>
        </p:nvSpPr>
        <p:spPr>
          <a:xfrm>
            <a:off x="1559237" y="1276528"/>
            <a:ext cx="4579057" cy="4775426"/>
          </a:xfrm>
          <a:custGeom>
            <a:avLst/>
            <a:gdLst>
              <a:gd name="connsiteX0" fmla="*/ 3869022 w 3869022"/>
              <a:gd name="connsiteY0" fmla="*/ 0 h 3853166"/>
              <a:gd name="connsiteX1" fmla="*/ 3588888 w 3869022"/>
              <a:gd name="connsiteY1" fmla="*/ 422844 h 3853166"/>
              <a:gd name="connsiteX2" fmla="*/ 3261184 w 3869022"/>
              <a:gd name="connsiteY2" fmla="*/ 909115 h 3853166"/>
              <a:gd name="connsiteX3" fmla="*/ 2975764 w 3869022"/>
              <a:gd name="connsiteY3" fmla="*/ 1263247 h 3853166"/>
              <a:gd name="connsiteX4" fmla="*/ 2653346 w 3869022"/>
              <a:gd name="connsiteY4" fmla="*/ 1654377 h 3853166"/>
              <a:gd name="connsiteX5" fmla="*/ 2346784 w 3869022"/>
              <a:gd name="connsiteY5" fmla="*/ 2045508 h 3853166"/>
              <a:gd name="connsiteX6" fmla="*/ 1516953 w 3869022"/>
              <a:gd name="connsiteY6" fmla="*/ 3028620 h 3853166"/>
              <a:gd name="connsiteX7" fmla="*/ 1051824 w 3869022"/>
              <a:gd name="connsiteY7" fmla="*/ 3456750 h 3853166"/>
              <a:gd name="connsiteX8" fmla="*/ 581410 w 3869022"/>
              <a:gd name="connsiteY8" fmla="*/ 3705170 h 3853166"/>
              <a:gd name="connsiteX9" fmla="*/ 0 w 3869022"/>
              <a:gd name="connsiteY9" fmla="*/ 3853166 h 3853166"/>
              <a:gd name="connsiteX0" fmla="*/ 4579057 w 4579057"/>
              <a:gd name="connsiteY0" fmla="*/ 0 h 4775426"/>
              <a:gd name="connsiteX1" fmla="*/ 3588888 w 4579057"/>
              <a:gd name="connsiteY1" fmla="*/ 1345104 h 4775426"/>
              <a:gd name="connsiteX2" fmla="*/ 3261184 w 4579057"/>
              <a:gd name="connsiteY2" fmla="*/ 1831375 h 4775426"/>
              <a:gd name="connsiteX3" fmla="*/ 2975764 w 4579057"/>
              <a:gd name="connsiteY3" fmla="*/ 2185507 h 4775426"/>
              <a:gd name="connsiteX4" fmla="*/ 2653346 w 4579057"/>
              <a:gd name="connsiteY4" fmla="*/ 2576637 h 4775426"/>
              <a:gd name="connsiteX5" fmla="*/ 2346784 w 4579057"/>
              <a:gd name="connsiteY5" fmla="*/ 2967768 h 4775426"/>
              <a:gd name="connsiteX6" fmla="*/ 1516953 w 4579057"/>
              <a:gd name="connsiteY6" fmla="*/ 3950880 h 4775426"/>
              <a:gd name="connsiteX7" fmla="*/ 1051824 w 4579057"/>
              <a:gd name="connsiteY7" fmla="*/ 4379010 h 4775426"/>
              <a:gd name="connsiteX8" fmla="*/ 581410 w 4579057"/>
              <a:gd name="connsiteY8" fmla="*/ 4627430 h 4775426"/>
              <a:gd name="connsiteX9" fmla="*/ 0 w 4579057"/>
              <a:gd name="connsiteY9" fmla="*/ 4775426 h 4775426"/>
              <a:gd name="connsiteX0" fmla="*/ 4579057 w 4579057"/>
              <a:gd name="connsiteY0" fmla="*/ 0 h 4775426"/>
              <a:gd name="connsiteX1" fmla="*/ 3911155 w 4579057"/>
              <a:gd name="connsiteY1" fmla="*/ 857774 h 4775426"/>
              <a:gd name="connsiteX2" fmla="*/ 3261184 w 4579057"/>
              <a:gd name="connsiteY2" fmla="*/ 1831375 h 4775426"/>
              <a:gd name="connsiteX3" fmla="*/ 2975764 w 4579057"/>
              <a:gd name="connsiteY3" fmla="*/ 2185507 h 4775426"/>
              <a:gd name="connsiteX4" fmla="*/ 2653346 w 4579057"/>
              <a:gd name="connsiteY4" fmla="*/ 2576637 h 4775426"/>
              <a:gd name="connsiteX5" fmla="*/ 2346784 w 4579057"/>
              <a:gd name="connsiteY5" fmla="*/ 2967768 h 4775426"/>
              <a:gd name="connsiteX6" fmla="*/ 1516953 w 4579057"/>
              <a:gd name="connsiteY6" fmla="*/ 3950880 h 4775426"/>
              <a:gd name="connsiteX7" fmla="*/ 1051824 w 4579057"/>
              <a:gd name="connsiteY7" fmla="*/ 4379010 h 4775426"/>
              <a:gd name="connsiteX8" fmla="*/ 581410 w 4579057"/>
              <a:gd name="connsiteY8" fmla="*/ 4627430 h 4775426"/>
              <a:gd name="connsiteX9" fmla="*/ 0 w 4579057"/>
              <a:gd name="connsiteY9" fmla="*/ 4775426 h 4775426"/>
              <a:gd name="connsiteX0" fmla="*/ 4579057 w 4579057"/>
              <a:gd name="connsiteY0" fmla="*/ 0 h 4775426"/>
              <a:gd name="connsiteX1" fmla="*/ 3911155 w 4579057"/>
              <a:gd name="connsiteY1" fmla="*/ 857774 h 4775426"/>
              <a:gd name="connsiteX2" fmla="*/ 3337166 w 4579057"/>
              <a:gd name="connsiteY2" fmla="*/ 1716092 h 4775426"/>
              <a:gd name="connsiteX3" fmla="*/ 2975764 w 4579057"/>
              <a:gd name="connsiteY3" fmla="*/ 2185507 h 4775426"/>
              <a:gd name="connsiteX4" fmla="*/ 2653346 w 4579057"/>
              <a:gd name="connsiteY4" fmla="*/ 2576637 h 4775426"/>
              <a:gd name="connsiteX5" fmla="*/ 2346784 w 4579057"/>
              <a:gd name="connsiteY5" fmla="*/ 2967768 h 4775426"/>
              <a:gd name="connsiteX6" fmla="*/ 1516953 w 4579057"/>
              <a:gd name="connsiteY6" fmla="*/ 3950880 h 4775426"/>
              <a:gd name="connsiteX7" fmla="*/ 1051824 w 4579057"/>
              <a:gd name="connsiteY7" fmla="*/ 4379010 h 4775426"/>
              <a:gd name="connsiteX8" fmla="*/ 581410 w 4579057"/>
              <a:gd name="connsiteY8" fmla="*/ 4627430 h 4775426"/>
              <a:gd name="connsiteX9" fmla="*/ 0 w 4579057"/>
              <a:gd name="connsiteY9" fmla="*/ 4775426 h 477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9057" h="4775426">
                <a:moveTo>
                  <a:pt x="4579057" y="0"/>
                </a:moveTo>
                <a:cubicBezTo>
                  <a:pt x="4485679" y="140948"/>
                  <a:pt x="4004533" y="716826"/>
                  <a:pt x="3911155" y="857774"/>
                </a:cubicBezTo>
                <a:cubicBezTo>
                  <a:pt x="3809849" y="1009293"/>
                  <a:pt x="3493065" y="1494803"/>
                  <a:pt x="3337166" y="1716092"/>
                </a:cubicBezTo>
                <a:cubicBezTo>
                  <a:pt x="3181268" y="1937381"/>
                  <a:pt x="3089734" y="2042083"/>
                  <a:pt x="2975764" y="2185507"/>
                </a:cubicBezTo>
                <a:cubicBezTo>
                  <a:pt x="2861794" y="2328931"/>
                  <a:pt x="2758176" y="2446260"/>
                  <a:pt x="2653346" y="2576637"/>
                </a:cubicBezTo>
                <a:cubicBezTo>
                  <a:pt x="2548516" y="2707014"/>
                  <a:pt x="2536183" y="2738728"/>
                  <a:pt x="2346784" y="2967768"/>
                </a:cubicBezTo>
                <a:cubicBezTo>
                  <a:pt x="2157385" y="3196808"/>
                  <a:pt x="1732780" y="3715673"/>
                  <a:pt x="1516953" y="3950880"/>
                </a:cubicBezTo>
                <a:cubicBezTo>
                  <a:pt x="1301126" y="4186087"/>
                  <a:pt x="1207748" y="4266252"/>
                  <a:pt x="1051824" y="4379010"/>
                </a:cubicBezTo>
                <a:cubicBezTo>
                  <a:pt x="895900" y="4491768"/>
                  <a:pt x="756714" y="4561361"/>
                  <a:pt x="581410" y="4627430"/>
                </a:cubicBezTo>
                <a:cubicBezTo>
                  <a:pt x="406106" y="4693499"/>
                  <a:pt x="203053" y="4734462"/>
                  <a:pt x="0" y="4775426"/>
                </a:cubicBezTo>
              </a:path>
            </a:pathLst>
          </a:custGeom>
          <a:noFill/>
          <a:ln>
            <a:solidFill>
              <a:srgbClr val="0070C0"/>
            </a:solidFill>
            <a:prstDash val="solid"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Vrije vorm 11"/>
          <p:cNvSpPr/>
          <p:nvPr/>
        </p:nvSpPr>
        <p:spPr>
          <a:xfrm>
            <a:off x="1604963" y="2705064"/>
            <a:ext cx="6200775" cy="3338550"/>
          </a:xfrm>
          <a:custGeom>
            <a:avLst/>
            <a:gdLst>
              <a:gd name="connsiteX0" fmla="*/ 6200775 w 6200775"/>
              <a:gd name="connsiteY0" fmla="*/ 1148753 h 3344266"/>
              <a:gd name="connsiteX1" fmla="*/ 4967287 w 6200775"/>
              <a:gd name="connsiteY1" fmla="*/ 429616 h 3344266"/>
              <a:gd name="connsiteX2" fmla="*/ 4381500 w 6200775"/>
              <a:gd name="connsiteY2" fmla="*/ 172441 h 3344266"/>
              <a:gd name="connsiteX3" fmla="*/ 4048125 w 6200775"/>
              <a:gd name="connsiteY3" fmla="*/ 29566 h 3344266"/>
              <a:gd name="connsiteX4" fmla="*/ 3762375 w 6200775"/>
              <a:gd name="connsiteY4" fmla="*/ 991 h 3344266"/>
              <a:gd name="connsiteX5" fmla="*/ 3509962 w 6200775"/>
              <a:gd name="connsiteY5" fmla="*/ 48616 h 3344266"/>
              <a:gd name="connsiteX6" fmla="*/ 3205162 w 6200775"/>
              <a:gd name="connsiteY6" fmla="*/ 196253 h 3344266"/>
              <a:gd name="connsiteX7" fmla="*/ 3014662 w 6200775"/>
              <a:gd name="connsiteY7" fmla="*/ 429616 h 3344266"/>
              <a:gd name="connsiteX8" fmla="*/ 2909887 w 6200775"/>
              <a:gd name="connsiteY8" fmla="*/ 677266 h 3344266"/>
              <a:gd name="connsiteX9" fmla="*/ 2790825 w 6200775"/>
              <a:gd name="connsiteY9" fmla="*/ 867766 h 3344266"/>
              <a:gd name="connsiteX10" fmla="*/ 2438400 w 6200775"/>
              <a:gd name="connsiteY10" fmla="*/ 1310678 h 3344266"/>
              <a:gd name="connsiteX11" fmla="*/ 1966912 w 6200775"/>
              <a:gd name="connsiteY11" fmla="*/ 1872653 h 3344266"/>
              <a:gd name="connsiteX12" fmla="*/ 1562100 w 6200775"/>
              <a:gd name="connsiteY12" fmla="*/ 2367953 h 3344266"/>
              <a:gd name="connsiteX13" fmla="*/ 1157287 w 6200775"/>
              <a:gd name="connsiteY13" fmla="*/ 2782291 h 3344266"/>
              <a:gd name="connsiteX14" fmla="*/ 595312 w 6200775"/>
              <a:gd name="connsiteY14" fmla="*/ 3153766 h 3344266"/>
              <a:gd name="connsiteX15" fmla="*/ 0 w 6200775"/>
              <a:gd name="connsiteY15" fmla="*/ 3344266 h 3344266"/>
              <a:gd name="connsiteX0" fmla="*/ 6200775 w 6200775"/>
              <a:gd name="connsiteY0" fmla="*/ 1147762 h 3343275"/>
              <a:gd name="connsiteX1" fmla="*/ 4967287 w 6200775"/>
              <a:gd name="connsiteY1" fmla="*/ 428625 h 3343275"/>
              <a:gd name="connsiteX2" fmla="*/ 4381500 w 6200775"/>
              <a:gd name="connsiteY2" fmla="*/ 171450 h 3343275"/>
              <a:gd name="connsiteX3" fmla="*/ 4076700 w 6200775"/>
              <a:gd name="connsiteY3" fmla="*/ 52388 h 3343275"/>
              <a:gd name="connsiteX4" fmla="*/ 3762375 w 6200775"/>
              <a:gd name="connsiteY4" fmla="*/ 0 h 3343275"/>
              <a:gd name="connsiteX5" fmla="*/ 3509962 w 6200775"/>
              <a:gd name="connsiteY5" fmla="*/ 47625 h 3343275"/>
              <a:gd name="connsiteX6" fmla="*/ 3205162 w 6200775"/>
              <a:gd name="connsiteY6" fmla="*/ 195262 h 3343275"/>
              <a:gd name="connsiteX7" fmla="*/ 3014662 w 6200775"/>
              <a:gd name="connsiteY7" fmla="*/ 428625 h 3343275"/>
              <a:gd name="connsiteX8" fmla="*/ 2909887 w 6200775"/>
              <a:gd name="connsiteY8" fmla="*/ 676275 h 3343275"/>
              <a:gd name="connsiteX9" fmla="*/ 2790825 w 6200775"/>
              <a:gd name="connsiteY9" fmla="*/ 866775 h 3343275"/>
              <a:gd name="connsiteX10" fmla="*/ 2438400 w 6200775"/>
              <a:gd name="connsiteY10" fmla="*/ 1309687 h 3343275"/>
              <a:gd name="connsiteX11" fmla="*/ 1966912 w 6200775"/>
              <a:gd name="connsiteY11" fmla="*/ 1871662 h 3343275"/>
              <a:gd name="connsiteX12" fmla="*/ 1562100 w 6200775"/>
              <a:gd name="connsiteY12" fmla="*/ 2366962 h 3343275"/>
              <a:gd name="connsiteX13" fmla="*/ 1157287 w 6200775"/>
              <a:gd name="connsiteY13" fmla="*/ 2781300 h 3343275"/>
              <a:gd name="connsiteX14" fmla="*/ 595312 w 6200775"/>
              <a:gd name="connsiteY14" fmla="*/ 3152775 h 3343275"/>
              <a:gd name="connsiteX15" fmla="*/ 0 w 6200775"/>
              <a:gd name="connsiteY15" fmla="*/ 3343275 h 3343275"/>
              <a:gd name="connsiteX0" fmla="*/ 6200775 w 6200775"/>
              <a:gd name="connsiteY0" fmla="*/ 1147762 h 3343275"/>
              <a:gd name="connsiteX1" fmla="*/ 4967287 w 6200775"/>
              <a:gd name="connsiteY1" fmla="*/ 428625 h 3343275"/>
              <a:gd name="connsiteX2" fmla="*/ 4395787 w 6200775"/>
              <a:gd name="connsiteY2" fmla="*/ 166687 h 3343275"/>
              <a:gd name="connsiteX3" fmla="*/ 4076700 w 6200775"/>
              <a:gd name="connsiteY3" fmla="*/ 52388 h 3343275"/>
              <a:gd name="connsiteX4" fmla="*/ 3762375 w 6200775"/>
              <a:gd name="connsiteY4" fmla="*/ 0 h 3343275"/>
              <a:gd name="connsiteX5" fmla="*/ 3509962 w 6200775"/>
              <a:gd name="connsiteY5" fmla="*/ 47625 h 3343275"/>
              <a:gd name="connsiteX6" fmla="*/ 3205162 w 6200775"/>
              <a:gd name="connsiteY6" fmla="*/ 195262 h 3343275"/>
              <a:gd name="connsiteX7" fmla="*/ 3014662 w 6200775"/>
              <a:gd name="connsiteY7" fmla="*/ 428625 h 3343275"/>
              <a:gd name="connsiteX8" fmla="*/ 2909887 w 6200775"/>
              <a:gd name="connsiteY8" fmla="*/ 676275 h 3343275"/>
              <a:gd name="connsiteX9" fmla="*/ 2790825 w 6200775"/>
              <a:gd name="connsiteY9" fmla="*/ 866775 h 3343275"/>
              <a:gd name="connsiteX10" fmla="*/ 2438400 w 6200775"/>
              <a:gd name="connsiteY10" fmla="*/ 1309687 h 3343275"/>
              <a:gd name="connsiteX11" fmla="*/ 1966912 w 6200775"/>
              <a:gd name="connsiteY11" fmla="*/ 1871662 h 3343275"/>
              <a:gd name="connsiteX12" fmla="*/ 1562100 w 6200775"/>
              <a:gd name="connsiteY12" fmla="*/ 2366962 h 3343275"/>
              <a:gd name="connsiteX13" fmla="*/ 1157287 w 6200775"/>
              <a:gd name="connsiteY13" fmla="*/ 2781300 h 3343275"/>
              <a:gd name="connsiteX14" fmla="*/ 595312 w 6200775"/>
              <a:gd name="connsiteY14" fmla="*/ 3152775 h 3343275"/>
              <a:gd name="connsiteX15" fmla="*/ 0 w 6200775"/>
              <a:gd name="connsiteY15" fmla="*/ 3343275 h 3343275"/>
              <a:gd name="connsiteX0" fmla="*/ 6200775 w 6200775"/>
              <a:gd name="connsiteY0" fmla="*/ 1140663 h 3336176"/>
              <a:gd name="connsiteX1" fmla="*/ 4967287 w 6200775"/>
              <a:gd name="connsiteY1" fmla="*/ 421526 h 3336176"/>
              <a:gd name="connsiteX2" fmla="*/ 4395787 w 6200775"/>
              <a:gd name="connsiteY2" fmla="*/ 159588 h 3336176"/>
              <a:gd name="connsiteX3" fmla="*/ 4076700 w 6200775"/>
              <a:gd name="connsiteY3" fmla="*/ 45289 h 3336176"/>
              <a:gd name="connsiteX4" fmla="*/ 3814762 w 6200775"/>
              <a:gd name="connsiteY4" fmla="*/ 44 h 3336176"/>
              <a:gd name="connsiteX5" fmla="*/ 3509962 w 6200775"/>
              <a:gd name="connsiteY5" fmla="*/ 40526 h 3336176"/>
              <a:gd name="connsiteX6" fmla="*/ 3205162 w 6200775"/>
              <a:gd name="connsiteY6" fmla="*/ 188163 h 3336176"/>
              <a:gd name="connsiteX7" fmla="*/ 3014662 w 6200775"/>
              <a:gd name="connsiteY7" fmla="*/ 421526 h 3336176"/>
              <a:gd name="connsiteX8" fmla="*/ 2909887 w 6200775"/>
              <a:gd name="connsiteY8" fmla="*/ 669176 h 3336176"/>
              <a:gd name="connsiteX9" fmla="*/ 2790825 w 6200775"/>
              <a:gd name="connsiteY9" fmla="*/ 859676 h 3336176"/>
              <a:gd name="connsiteX10" fmla="*/ 2438400 w 6200775"/>
              <a:gd name="connsiteY10" fmla="*/ 1302588 h 3336176"/>
              <a:gd name="connsiteX11" fmla="*/ 1966912 w 6200775"/>
              <a:gd name="connsiteY11" fmla="*/ 1864563 h 3336176"/>
              <a:gd name="connsiteX12" fmla="*/ 1562100 w 6200775"/>
              <a:gd name="connsiteY12" fmla="*/ 2359863 h 3336176"/>
              <a:gd name="connsiteX13" fmla="*/ 1157287 w 6200775"/>
              <a:gd name="connsiteY13" fmla="*/ 2774201 h 3336176"/>
              <a:gd name="connsiteX14" fmla="*/ 595312 w 6200775"/>
              <a:gd name="connsiteY14" fmla="*/ 3145676 h 3336176"/>
              <a:gd name="connsiteX15" fmla="*/ 0 w 6200775"/>
              <a:gd name="connsiteY15" fmla="*/ 3336176 h 3336176"/>
              <a:gd name="connsiteX0" fmla="*/ 6200775 w 6200775"/>
              <a:gd name="connsiteY0" fmla="*/ 1143037 h 3338550"/>
              <a:gd name="connsiteX1" fmla="*/ 4967287 w 6200775"/>
              <a:gd name="connsiteY1" fmla="*/ 423900 h 3338550"/>
              <a:gd name="connsiteX2" fmla="*/ 4395787 w 6200775"/>
              <a:gd name="connsiteY2" fmla="*/ 161962 h 3338550"/>
              <a:gd name="connsiteX3" fmla="*/ 4076700 w 6200775"/>
              <a:gd name="connsiteY3" fmla="*/ 47663 h 3338550"/>
              <a:gd name="connsiteX4" fmla="*/ 3800475 w 6200775"/>
              <a:gd name="connsiteY4" fmla="*/ 37 h 3338550"/>
              <a:gd name="connsiteX5" fmla="*/ 3509962 w 6200775"/>
              <a:gd name="connsiteY5" fmla="*/ 42900 h 3338550"/>
              <a:gd name="connsiteX6" fmla="*/ 3205162 w 6200775"/>
              <a:gd name="connsiteY6" fmla="*/ 190537 h 3338550"/>
              <a:gd name="connsiteX7" fmla="*/ 3014662 w 6200775"/>
              <a:gd name="connsiteY7" fmla="*/ 423900 h 3338550"/>
              <a:gd name="connsiteX8" fmla="*/ 2909887 w 6200775"/>
              <a:gd name="connsiteY8" fmla="*/ 671550 h 3338550"/>
              <a:gd name="connsiteX9" fmla="*/ 2790825 w 6200775"/>
              <a:gd name="connsiteY9" fmla="*/ 862050 h 3338550"/>
              <a:gd name="connsiteX10" fmla="*/ 2438400 w 6200775"/>
              <a:gd name="connsiteY10" fmla="*/ 1304962 h 3338550"/>
              <a:gd name="connsiteX11" fmla="*/ 1966912 w 6200775"/>
              <a:gd name="connsiteY11" fmla="*/ 1866937 h 3338550"/>
              <a:gd name="connsiteX12" fmla="*/ 1562100 w 6200775"/>
              <a:gd name="connsiteY12" fmla="*/ 2362237 h 3338550"/>
              <a:gd name="connsiteX13" fmla="*/ 1157287 w 6200775"/>
              <a:gd name="connsiteY13" fmla="*/ 2776575 h 3338550"/>
              <a:gd name="connsiteX14" fmla="*/ 595312 w 6200775"/>
              <a:gd name="connsiteY14" fmla="*/ 3148050 h 3338550"/>
              <a:gd name="connsiteX15" fmla="*/ 0 w 6200775"/>
              <a:gd name="connsiteY15" fmla="*/ 3338550 h 33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00775" h="3338550">
                <a:moveTo>
                  <a:pt x="6200775" y="1143037"/>
                </a:moveTo>
                <a:cubicBezTo>
                  <a:pt x="5735637" y="864828"/>
                  <a:pt x="5268118" y="587412"/>
                  <a:pt x="4967287" y="423900"/>
                </a:cubicBezTo>
                <a:cubicBezTo>
                  <a:pt x="4666456" y="260388"/>
                  <a:pt x="4544218" y="224668"/>
                  <a:pt x="4395787" y="161962"/>
                </a:cubicBezTo>
                <a:cubicBezTo>
                  <a:pt x="4247356" y="99256"/>
                  <a:pt x="4175919" y="74651"/>
                  <a:pt x="4076700" y="47663"/>
                </a:cubicBezTo>
                <a:cubicBezTo>
                  <a:pt x="3977481" y="20675"/>
                  <a:pt x="3894931" y="831"/>
                  <a:pt x="3800475" y="37"/>
                </a:cubicBezTo>
                <a:cubicBezTo>
                  <a:pt x="3706019" y="-757"/>
                  <a:pt x="3609181" y="11150"/>
                  <a:pt x="3509962" y="42900"/>
                </a:cubicBezTo>
                <a:cubicBezTo>
                  <a:pt x="3410743" y="74650"/>
                  <a:pt x="3287712" y="127037"/>
                  <a:pt x="3205162" y="190537"/>
                </a:cubicBezTo>
                <a:cubicBezTo>
                  <a:pt x="3122612" y="254037"/>
                  <a:pt x="3063874" y="343731"/>
                  <a:pt x="3014662" y="423900"/>
                </a:cubicBezTo>
                <a:cubicBezTo>
                  <a:pt x="2965450" y="504069"/>
                  <a:pt x="2947193" y="598525"/>
                  <a:pt x="2909887" y="671550"/>
                </a:cubicBezTo>
                <a:cubicBezTo>
                  <a:pt x="2872581" y="744575"/>
                  <a:pt x="2869406" y="756481"/>
                  <a:pt x="2790825" y="862050"/>
                </a:cubicBezTo>
                <a:cubicBezTo>
                  <a:pt x="2712244" y="967619"/>
                  <a:pt x="2575719" y="1137481"/>
                  <a:pt x="2438400" y="1304962"/>
                </a:cubicBezTo>
                <a:cubicBezTo>
                  <a:pt x="2301081" y="1472443"/>
                  <a:pt x="2112962" y="1690725"/>
                  <a:pt x="1966912" y="1866937"/>
                </a:cubicBezTo>
                <a:cubicBezTo>
                  <a:pt x="1820862" y="2043149"/>
                  <a:pt x="1697038" y="2210631"/>
                  <a:pt x="1562100" y="2362237"/>
                </a:cubicBezTo>
                <a:cubicBezTo>
                  <a:pt x="1427162" y="2513843"/>
                  <a:pt x="1318418" y="2645606"/>
                  <a:pt x="1157287" y="2776575"/>
                </a:cubicBezTo>
                <a:cubicBezTo>
                  <a:pt x="996156" y="2907544"/>
                  <a:pt x="788193" y="3054388"/>
                  <a:pt x="595312" y="3148050"/>
                </a:cubicBezTo>
                <a:cubicBezTo>
                  <a:pt x="402431" y="3241713"/>
                  <a:pt x="201215" y="3290131"/>
                  <a:pt x="0" y="3338550"/>
                </a:cubicBezTo>
              </a:path>
            </a:pathLst>
          </a:custGeom>
          <a:noFill/>
          <a:ln>
            <a:solidFill>
              <a:srgbClr val="E17000"/>
            </a:solidFill>
            <a:prstDash val="soli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Vrije vorm 12"/>
          <p:cNvSpPr/>
          <p:nvPr/>
        </p:nvSpPr>
        <p:spPr>
          <a:xfrm>
            <a:off x="3461848" y="4688002"/>
            <a:ext cx="333865" cy="370600"/>
          </a:xfrm>
          <a:custGeom>
            <a:avLst/>
            <a:gdLst>
              <a:gd name="connsiteX0" fmla="*/ 333595 w 333595"/>
              <a:gd name="connsiteY0" fmla="*/ 297656 h 391351"/>
              <a:gd name="connsiteX1" fmla="*/ 245488 w 333595"/>
              <a:gd name="connsiteY1" fmla="*/ 350044 h 391351"/>
              <a:gd name="connsiteX2" fmla="*/ 145476 w 333595"/>
              <a:gd name="connsiteY2" fmla="*/ 390525 h 391351"/>
              <a:gd name="connsiteX3" fmla="*/ 59751 w 333595"/>
              <a:gd name="connsiteY3" fmla="*/ 373856 h 391351"/>
              <a:gd name="connsiteX4" fmla="*/ 16888 w 333595"/>
              <a:gd name="connsiteY4" fmla="*/ 333375 h 391351"/>
              <a:gd name="connsiteX5" fmla="*/ 220 w 333595"/>
              <a:gd name="connsiteY5" fmla="*/ 269081 h 391351"/>
              <a:gd name="connsiteX6" fmla="*/ 12126 w 333595"/>
              <a:gd name="connsiteY6" fmla="*/ 216694 h 391351"/>
              <a:gd name="connsiteX7" fmla="*/ 71657 w 333595"/>
              <a:gd name="connsiteY7" fmla="*/ 119063 h 391351"/>
              <a:gd name="connsiteX8" fmla="*/ 152620 w 333595"/>
              <a:gd name="connsiteY8" fmla="*/ 0 h 391351"/>
              <a:gd name="connsiteX0" fmla="*/ 333595 w 333595"/>
              <a:gd name="connsiteY0" fmla="*/ 284049 h 377744"/>
              <a:gd name="connsiteX1" fmla="*/ 245488 w 333595"/>
              <a:gd name="connsiteY1" fmla="*/ 336437 h 377744"/>
              <a:gd name="connsiteX2" fmla="*/ 145476 w 333595"/>
              <a:gd name="connsiteY2" fmla="*/ 376918 h 377744"/>
              <a:gd name="connsiteX3" fmla="*/ 59751 w 333595"/>
              <a:gd name="connsiteY3" fmla="*/ 360249 h 377744"/>
              <a:gd name="connsiteX4" fmla="*/ 16888 w 333595"/>
              <a:gd name="connsiteY4" fmla="*/ 319768 h 377744"/>
              <a:gd name="connsiteX5" fmla="*/ 220 w 333595"/>
              <a:gd name="connsiteY5" fmla="*/ 255474 h 377744"/>
              <a:gd name="connsiteX6" fmla="*/ 12126 w 333595"/>
              <a:gd name="connsiteY6" fmla="*/ 203087 h 377744"/>
              <a:gd name="connsiteX7" fmla="*/ 71657 w 333595"/>
              <a:gd name="connsiteY7" fmla="*/ 105456 h 377744"/>
              <a:gd name="connsiteX8" fmla="*/ 160784 w 333595"/>
              <a:gd name="connsiteY8" fmla="*/ 0 h 377744"/>
              <a:gd name="connsiteX0" fmla="*/ 334222 w 334222"/>
              <a:gd name="connsiteY0" fmla="*/ 284049 h 377744"/>
              <a:gd name="connsiteX1" fmla="*/ 246115 w 334222"/>
              <a:gd name="connsiteY1" fmla="*/ 336437 h 377744"/>
              <a:gd name="connsiteX2" fmla="*/ 146103 w 334222"/>
              <a:gd name="connsiteY2" fmla="*/ 376918 h 377744"/>
              <a:gd name="connsiteX3" fmla="*/ 60378 w 334222"/>
              <a:gd name="connsiteY3" fmla="*/ 360249 h 377744"/>
              <a:gd name="connsiteX4" fmla="*/ 17515 w 334222"/>
              <a:gd name="connsiteY4" fmla="*/ 319768 h 377744"/>
              <a:gd name="connsiteX5" fmla="*/ 847 w 334222"/>
              <a:gd name="connsiteY5" fmla="*/ 255474 h 377744"/>
              <a:gd name="connsiteX6" fmla="*/ 41328 w 334222"/>
              <a:gd name="connsiteY6" fmla="*/ 179275 h 377744"/>
              <a:gd name="connsiteX7" fmla="*/ 72284 w 334222"/>
              <a:gd name="connsiteY7" fmla="*/ 105456 h 377744"/>
              <a:gd name="connsiteX8" fmla="*/ 161411 w 334222"/>
              <a:gd name="connsiteY8" fmla="*/ 0 h 377744"/>
              <a:gd name="connsiteX0" fmla="*/ 333865 w 333865"/>
              <a:gd name="connsiteY0" fmla="*/ 284049 h 377744"/>
              <a:gd name="connsiteX1" fmla="*/ 245758 w 333865"/>
              <a:gd name="connsiteY1" fmla="*/ 336437 h 377744"/>
              <a:gd name="connsiteX2" fmla="*/ 145746 w 333865"/>
              <a:gd name="connsiteY2" fmla="*/ 376918 h 377744"/>
              <a:gd name="connsiteX3" fmla="*/ 60021 w 333865"/>
              <a:gd name="connsiteY3" fmla="*/ 360249 h 377744"/>
              <a:gd name="connsiteX4" fmla="*/ 17158 w 333865"/>
              <a:gd name="connsiteY4" fmla="*/ 319768 h 377744"/>
              <a:gd name="connsiteX5" fmla="*/ 490 w 333865"/>
              <a:gd name="connsiteY5" fmla="*/ 255474 h 377744"/>
              <a:gd name="connsiteX6" fmla="*/ 33828 w 333865"/>
              <a:gd name="connsiteY6" fmla="*/ 176893 h 377744"/>
              <a:gd name="connsiteX7" fmla="*/ 71927 w 333865"/>
              <a:gd name="connsiteY7" fmla="*/ 105456 h 377744"/>
              <a:gd name="connsiteX8" fmla="*/ 161054 w 333865"/>
              <a:gd name="connsiteY8" fmla="*/ 0 h 377744"/>
              <a:gd name="connsiteX0" fmla="*/ 333865 w 333865"/>
              <a:gd name="connsiteY0" fmla="*/ 284049 h 377744"/>
              <a:gd name="connsiteX1" fmla="*/ 245758 w 333865"/>
              <a:gd name="connsiteY1" fmla="*/ 336437 h 377744"/>
              <a:gd name="connsiteX2" fmla="*/ 145746 w 333865"/>
              <a:gd name="connsiteY2" fmla="*/ 376918 h 377744"/>
              <a:gd name="connsiteX3" fmla="*/ 60021 w 333865"/>
              <a:gd name="connsiteY3" fmla="*/ 360249 h 377744"/>
              <a:gd name="connsiteX4" fmla="*/ 17158 w 333865"/>
              <a:gd name="connsiteY4" fmla="*/ 319768 h 377744"/>
              <a:gd name="connsiteX5" fmla="*/ 490 w 333865"/>
              <a:gd name="connsiteY5" fmla="*/ 255474 h 377744"/>
              <a:gd name="connsiteX6" fmla="*/ 33828 w 333865"/>
              <a:gd name="connsiteY6" fmla="*/ 176893 h 377744"/>
              <a:gd name="connsiteX7" fmla="*/ 88596 w 333865"/>
              <a:gd name="connsiteY7" fmla="*/ 107837 h 377744"/>
              <a:gd name="connsiteX8" fmla="*/ 161054 w 333865"/>
              <a:gd name="connsiteY8" fmla="*/ 0 h 377744"/>
              <a:gd name="connsiteX0" fmla="*/ 333865 w 333865"/>
              <a:gd name="connsiteY0" fmla="*/ 276905 h 370600"/>
              <a:gd name="connsiteX1" fmla="*/ 245758 w 333865"/>
              <a:gd name="connsiteY1" fmla="*/ 329293 h 370600"/>
              <a:gd name="connsiteX2" fmla="*/ 145746 w 333865"/>
              <a:gd name="connsiteY2" fmla="*/ 369774 h 370600"/>
              <a:gd name="connsiteX3" fmla="*/ 60021 w 333865"/>
              <a:gd name="connsiteY3" fmla="*/ 353105 h 370600"/>
              <a:gd name="connsiteX4" fmla="*/ 17158 w 333865"/>
              <a:gd name="connsiteY4" fmla="*/ 312624 h 370600"/>
              <a:gd name="connsiteX5" fmla="*/ 490 w 333865"/>
              <a:gd name="connsiteY5" fmla="*/ 248330 h 370600"/>
              <a:gd name="connsiteX6" fmla="*/ 33828 w 333865"/>
              <a:gd name="connsiteY6" fmla="*/ 169749 h 370600"/>
              <a:gd name="connsiteX7" fmla="*/ 88596 w 333865"/>
              <a:gd name="connsiteY7" fmla="*/ 100693 h 370600"/>
              <a:gd name="connsiteX8" fmla="*/ 168198 w 333865"/>
              <a:gd name="connsiteY8" fmla="*/ 0 h 37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865" h="370600">
                <a:moveTo>
                  <a:pt x="333865" y="276905"/>
                </a:moveTo>
                <a:cubicBezTo>
                  <a:pt x="305488" y="295360"/>
                  <a:pt x="277111" y="313815"/>
                  <a:pt x="245758" y="329293"/>
                </a:cubicBezTo>
                <a:cubicBezTo>
                  <a:pt x="214405" y="344771"/>
                  <a:pt x="176702" y="365805"/>
                  <a:pt x="145746" y="369774"/>
                </a:cubicBezTo>
                <a:cubicBezTo>
                  <a:pt x="114790" y="373743"/>
                  <a:pt x="81452" y="362630"/>
                  <a:pt x="60021" y="353105"/>
                </a:cubicBezTo>
                <a:cubicBezTo>
                  <a:pt x="38590" y="343580"/>
                  <a:pt x="27080" y="330087"/>
                  <a:pt x="17158" y="312624"/>
                </a:cubicBezTo>
                <a:cubicBezTo>
                  <a:pt x="7236" y="295161"/>
                  <a:pt x="-2288" y="272143"/>
                  <a:pt x="490" y="248330"/>
                </a:cubicBezTo>
                <a:cubicBezTo>
                  <a:pt x="3268" y="224518"/>
                  <a:pt x="19144" y="194355"/>
                  <a:pt x="33828" y="169749"/>
                </a:cubicBezTo>
                <a:cubicBezTo>
                  <a:pt x="48512" y="145143"/>
                  <a:pt x="66201" y="128984"/>
                  <a:pt x="88596" y="100693"/>
                </a:cubicBezTo>
                <a:cubicBezTo>
                  <a:pt x="110991" y="72402"/>
                  <a:pt x="139424" y="41473"/>
                  <a:pt x="168198" y="0"/>
                </a:cubicBezTo>
              </a:path>
            </a:pathLst>
          </a:custGeom>
          <a:noFill/>
          <a:ln w="12700">
            <a:solidFill>
              <a:srgbClr val="FF8811"/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Vrije vorm 13"/>
          <p:cNvSpPr/>
          <p:nvPr/>
        </p:nvSpPr>
        <p:spPr>
          <a:xfrm>
            <a:off x="1592036" y="4114800"/>
            <a:ext cx="2457450" cy="1959429"/>
          </a:xfrm>
          <a:custGeom>
            <a:avLst/>
            <a:gdLst>
              <a:gd name="connsiteX0" fmla="*/ 0 w 2457450"/>
              <a:gd name="connsiteY0" fmla="*/ 1959429 h 1959429"/>
              <a:gd name="connsiteX1" fmla="*/ 381000 w 2457450"/>
              <a:gd name="connsiteY1" fmla="*/ 1885950 h 1959429"/>
              <a:gd name="connsiteX2" fmla="*/ 873578 w 2457450"/>
              <a:gd name="connsiteY2" fmla="*/ 1681843 h 1959429"/>
              <a:gd name="connsiteX3" fmla="*/ 1262743 w 2457450"/>
              <a:gd name="connsiteY3" fmla="*/ 1390650 h 1959429"/>
              <a:gd name="connsiteX4" fmla="*/ 1730828 w 2457450"/>
              <a:gd name="connsiteY4" fmla="*/ 884464 h 1959429"/>
              <a:gd name="connsiteX5" fmla="*/ 2256064 w 2457450"/>
              <a:gd name="connsiteY5" fmla="*/ 250371 h 1959429"/>
              <a:gd name="connsiteX6" fmla="*/ 2457450 w 2457450"/>
              <a:gd name="connsiteY6" fmla="*/ 0 h 195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7450" h="1959429">
                <a:moveTo>
                  <a:pt x="0" y="1959429"/>
                </a:moveTo>
                <a:cubicBezTo>
                  <a:pt x="117702" y="1945821"/>
                  <a:pt x="235404" y="1932214"/>
                  <a:pt x="381000" y="1885950"/>
                </a:cubicBezTo>
                <a:cubicBezTo>
                  <a:pt x="526596" y="1839686"/>
                  <a:pt x="726621" y="1764393"/>
                  <a:pt x="873578" y="1681843"/>
                </a:cubicBezTo>
                <a:cubicBezTo>
                  <a:pt x="1020535" y="1599293"/>
                  <a:pt x="1119868" y="1523547"/>
                  <a:pt x="1262743" y="1390650"/>
                </a:cubicBezTo>
                <a:cubicBezTo>
                  <a:pt x="1405618" y="1257753"/>
                  <a:pt x="1565275" y="1074510"/>
                  <a:pt x="1730828" y="884464"/>
                </a:cubicBezTo>
                <a:cubicBezTo>
                  <a:pt x="1896381" y="694418"/>
                  <a:pt x="2134960" y="397782"/>
                  <a:pt x="2256064" y="250371"/>
                </a:cubicBezTo>
                <a:cubicBezTo>
                  <a:pt x="2377168" y="102960"/>
                  <a:pt x="2417309" y="51480"/>
                  <a:pt x="2457450" y="0"/>
                </a:cubicBezTo>
              </a:path>
            </a:pathLst>
          </a:custGeom>
          <a:noFill/>
          <a:ln w="25400">
            <a:solidFill>
              <a:srgbClr val="0070C0"/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Vrije vorm 14"/>
          <p:cNvSpPr/>
          <p:nvPr/>
        </p:nvSpPr>
        <p:spPr>
          <a:xfrm>
            <a:off x="4038601" y="2125436"/>
            <a:ext cx="1477056" cy="2005693"/>
          </a:xfrm>
          <a:custGeom>
            <a:avLst/>
            <a:gdLst>
              <a:gd name="connsiteX0" fmla="*/ 0 w 1224643"/>
              <a:gd name="connsiteY0" fmla="*/ 1624693 h 1624693"/>
              <a:gd name="connsiteX1" fmla="*/ 291193 w 1224643"/>
              <a:gd name="connsiteY1" fmla="*/ 1254578 h 1624693"/>
              <a:gd name="connsiteX2" fmla="*/ 576943 w 1224643"/>
              <a:gd name="connsiteY2" fmla="*/ 919843 h 1624693"/>
              <a:gd name="connsiteX3" fmla="*/ 887186 w 1224643"/>
              <a:gd name="connsiteY3" fmla="*/ 506185 h 1624693"/>
              <a:gd name="connsiteX4" fmla="*/ 1224643 w 1224643"/>
              <a:gd name="connsiteY4" fmla="*/ 0 h 1624693"/>
              <a:gd name="connsiteX0" fmla="*/ 0 w 1477056"/>
              <a:gd name="connsiteY0" fmla="*/ 2005693 h 2005693"/>
              <a:gd name="connsiteX1" fmla="*/ 291193 w 1477056"/>
              <a:gd name="connsiteY1" fmla="*/ 1635578 h 2005693"/>
              <a:gd name="connsiteX2" fmla="*/ 576943 w 1477056"/>
              <a:gd name="connsiteY2" fmla="*/ 1300843 h 2005693"/>
              <a:gd name="connsiteX3" fmla="*/ 887186 w 1477056"/>
              <a:gd name="connsiteY3" fmla="*/ 887185 h 2005693"/>
              <a:gd name="connsiteX4" fmla="*/ 1477056 w 1477056"/>
              <a:gd name="connsiteY4" fmla="*/ 0 h 200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7056" h="2005693">
                <a:moveTo>
                  <a:pt x="0" y="2005693"/>
                </a:moveTo>
                <a:cubicBezTo>
                  <a:pt x="97518" y="1879373"/>
                  <a:pt x="195036" y="1753053"/>
                  <a:pt x="291193" y="1635578"/>
                </a:cubicBezTo>
                <a:cubicBezTo>
                  <a:pt x="387350" y="1518103"/>
                  <a:pt x="477611" y="1425575"/>
                  <a:pt x="576943" y="1300843"/>
                </a:cubicBezTo>
                <a:cubicBezTo>
                  <a:pt x="676275" y="1176111"/>
                  <a:pt x="737167" y="1103992"/>
                  <a:pt x="887186" y="887185"/>
                </a:cubicBezTo>
                <a:cubicBezTo>
                  <a:pt x="1037205" y="670378"/>
                  <a:pt x="1362302" y="176439"/>
                  <a:pt x="1477056" y="0"/>
                </a:cubicBezTo>
              </a:path>
            </a:pathLst>
          </a:custGeom>
          <a:noFill/>
          <a:ln w="25400">
            <a:solidFill>
              <a:srgbClr val="0070C0"/>
            </a:solidFill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Vrije vorm 15"/>
          <p:cNvSpPr/>
          <p:nvPr/>
        </p:nvSpPr>
        <p:spPr>
          <a:xfrm>
            <a:off x="1681843" y="4735286"/>
            <a:ext cx="1905000" cy="1336221"/>
          </a:xfrm>
          <a:custGeom>
            <a:avLst/>
            <a:gdLst>
              <a:gd name="connsiteX0" fmla="*/ 0 w 1905000"/>
              <a:gd name="connsiteY0" fmla="*/ 1336221 h 1336221"/>
              <a:gd name="connsiteX1" fmla="*/ 541564 w 1905000"/>
              <a:gd name="connsiteY1" fmla="*/ 1208314 h 1336221"/>
              <a:gd name="connsiteX2" fmla="*/ 1096736 w 1905000"/>
              <a:gd name="connsiteY2" fmla="*/ 895350 h 1336221"/>
              <a:gd name="connsiteX3" fmla="*/ 1641021 w 1905000"/>
              <a:gd name="connsiteY3" fmla="*/ 323850 h 1336221"/>
              <a:gd name="connsiteX4" fmla="*/ 1905000 w 1905000"/>
              <a:gd name="connsiteY4" fmla="*/ 0 h 133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0" h="1336221">
                <a:moveTo>
                  <a:pt x="0" y="1336221"/>
                </a:moveTo>
                <a:cubicBezTo>
                  <a:pt x="179387" y="1309006"/>
                  <a:pt x="358775" y="1281792"/>
                  <a:pt x="541564" y="1208314"/>
                </a:cubicBezTo>
                <a:cubicBezTo>
                  <a:pt x="724353" y="1134836"/>
                  <a:pt x="913493" y="1042761"/>
                  <a:pt x="1096736" y="895350"/>
                </a:cubicBezTo>
                <a:cubicBezTo>
                  <a:pt x="1279979" y="747939"/>
                  <a:pt x="1506310" y="473075"/>
                  <a:pt x="1641021" y="323850"/>
                </a:cubicBezTo>
                <a:cubicBezTo>
                  <a:pt x="1775732" y="174625"/>
                  <a:pt x="1840366" y="87312"/>
                  <a:pt x="1905000" y="0"/>
                </a:cubicBezTo>
              </a:path>
            </a:pathLst>
          </a:custGeom>
          <a:noFill/>
          <a:ln>
            <a:solidFill>
              <a:srgbClr val="E17000"/>
            </a:solidFill>
            <a:prstDash val="solid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Vrije vorm 16"/>
          <p:cNvSpPr/>
          <p:nvPr/>
        </p:nvSpPr>
        <p:spPr>
          <a:xfrm>
            <a:off x="3551464" y="2987254"/>
            <a:ext cx="3725636" cy="1802459"/>
          </a:xfrm>
          <a:custGeom>
            <a:avLst/>
            <a:gdLst>
              <a:gd name="connsiteX0" fmla="*/ 0 w 3162300"/>
              <a:gd name="connsiteY0" fmla="*/ 1802846 h 1802846"/>
              <a:gd name="connsiteX1" fmla="*/ 356507 w 3162300"/>
              <a:gd name="connsiteY1" fmla="*/ 1356532 h 1802846"/>
              <a:gd name="connsiteX2" fmla="*/ 824593 w 3162300"/>
              <a:gd name="connsiteY2" fmla="*/ 765982 h 1802846"/>
              <a:gd name="connsiteX3" fmla="*/ 1036865 w 3162300"/>
              <a:gd name="connsiteY3" fmla="*/ 523775 h 1802846"/>
              <a:gd name="connsiteX4" fmla="*/ 1328057 w 3162300"/>
              <a:gd name="connsiteY4" fmla="*/ 278846 h 1802846"/>
              <a:gd name="connsiteX5" fmla="*/ 1510393 w 3162300"/>
              <a:gd name="connsiteY5" fmla="*/ 178153 h 1802846"/>
              <a:gd name="connsiteX6" fmla="*/ 1831522 w 3162300"/>
              <a:gd name="connsiteY6" fmla="*/ 69296 h 1802846"/>
              <a:gd name="connsiteX7" fmla="*/ 2201636 w 3162300"/>
              <a:gd name="connsiteY7" fmla="*/ 1261 h 1802846"/>
              <a:gd name="connsiteX8" fmla="*/ 2626179 w 3162300"/>
              <a:gd name="connsiteY8" fmla="*/ 36639 h 1802846"/>
              <a:gd name="connsiteX9" fmla="*/ 3018065 w 3162300"/>
              <a:gd name="connsiteY9" fmla="*/ 172711 h 1802846"/>
              <a:gd name="connsiteX10" fmla="*/ 3162300 w 3162300"/>
              <a:gd name="connsiteY10" fmla="*/ 270682 h 1802846"/>
              <a:gd name="connsiteX0" fmla="*/ 0 w 3725636"/>
              <a:gd name="connsiteY0" fmla="*/ 1802846 h 1802846"/>
              <a:gd name="connsiteX1" fmla="*/ 356507 w 3725636"/>
              <a:gd name="connsiteY1" fmla="*/ 1356532 h 1802846"/>
              <a:gd name="connsiteX2" fmla="*/ 824593 w 3725636"/>
              <a:gd name="connsiteY2" fmla="*/ 765982 h 1802846"/>
              <a:gd name="connsiteX3" fmla="*/ 1036865 w 3725636"/>
              <a:gd name="connsiteY3" fmla="*/ 523775 h 1802846"/>
              <a:gd name="connsiteX4" fmla="*/ 1328057 w 3725636"/>
              <a:gd name="connsiteY4" fmla="*/ 278846 h 1802846"/>
              <a:gd name="connsiteX5" fmla="*/ 1510393 w 3725636"/>
              <a:gd name="connsiteY5" fmla="*/ 178153 h 1802846"/>
              <a:gd name="connsiteX6" fmla="*/ 1831522 w 3725636"/>
              <a:gd name="connsiteY6" fmla="*/ 69296 h 1802846"/>
              <a:gd name="connsiteX7" fmla="*/ 2201636 w 3725636"/>
              <a:gd name="connsiteY7" fmla="*/ 1261 h 1802846"/>
              <a:gd name="connsiteX8" fmla="*/ 2626179 w 3725636"/>
              <a:gd name="connsiteY8" fmla="*/ 36639 h 1802846"/>
              <a:gd name="connsiteX9" fmla="*/ 3018065 w 3725636"/>
              <a:gd name="connsiteY9" fmla="*/ 172711 h 1802846"/>
              <a:gd name="connsiteX10" fmla="*/ 3725636 w 3725636"/>
              <a:gd name="connsiteY10" fmla="*/ 602697 h 1802846"/>
              <a:gd name="connsiteX0" fmla="*/ 0 w 3725636"/>
              <a:gd name="connsiteY0" fmla="*/ 1803717 h 1803717"/>
              <a:gd name="connsiteX1" fmla="*/ 356507 w 3725636"/>
              <a:gd name="connsiteY1" fmla="*/ 1357403 h 1803717"/>
              <a:gd name="connsiteX2" fmla="*/ 824593 w 3725636"/>
              <a:gd name="connsiteY2" fmla="*/ 766853 h 1803717"/>
              <a:gd name="connsiteX3" fmla="*/ 1036865 w 3725636"/>
              <a:gd name="connsiteY3" fmla="*/ 524646 h 1803717"/>
              <a:gd name="connsiteX4" fmla="*/ 1328057 w 3725636"/>
              <a:gd name="connsiteY4" fmla="*/ 279717 h 1803717"/>
              <a:gd name="connsiteX5" fmla="*/ 1510393 w 3725636"/>
              <a:gd name="connsiteY5" fmla="*/ 179024 h 1803717"/>
              <a:gd name="connsiteX6" fmla="*/ 1831522 w 3725636"/>
              <a:gd name="connsiteY6" fmla="*/ 70167 h 1803717"/>
              <a:gd name="connsiteX7" fmla="*/ 2201636 w 3725636"/>
              <a:gd name="connsiteY7" fmla="*/ 2132 h 1803717"/>
              <a:gd name="connsiteX8" fmla="*/ 2626179 w 3725636"/>
              <a:gd name="connsiteY8" fmla="*/ 37510 h 1803717"/>
              <a:gd name="connsiteX9" fmla="*/ 3113315 w 3725636"/>
              <a:gd name="connsiteY9" fmla="*/ 230732 h 1803717"/>
              <a:gd name="connsiteX10" fmla="*/ 3725636 w 3725636"/>
              <a:gd name="connsiteY10" fmla="*/ 603568 h 1803717"/>
              <a:gd name="connsiteX0" fmla="*/ 0 w 3725636"/>
              <a:gd name="connsiteY0" fmla="*/ 1802459 h 1802459"/>
              <a:gd name="connsiteX1" fmla="*/ 356507 w 3725636"/>
              <a:gd name="connsiteY1" fmla="*/ 1356145 h 1802459"/>
              <a:gd name="connsiteX2" fmla="*/ 824593 w 3725636"/>
              <a:gd name="connsiteY2" fmla="*/ 765595 h 1802459"/>
              <a:gd name="connsiteX3" fmla="*/ 1036865 w 3725636"/>
              <a:gd name="connsiteY3" fmla="*/ 523388 h 1802459"/>
              <a:gd name="connsiteX4" fmla="*/ 1328057 w 3725636"/>
              <a:gd name="connsiteY4" fmla="*/ 278459 h 1802459"/>
              <a:gd name="connsiteX5" fmla="*/ 1510393 w 3725636"/>
              <a:gd name="connsiteY5" fmla="*/ 177766 h 1802459"/>
              <a:gd name="connsiteX6" fmla="*/ 1831522 w 3725636"/>
              <a:gd name="connsiteY6" fmla="*/ 68909 h 1802459"/>
              <a:gd name="connsiteX7" fmla="*/ 2201636 w 3725636"/>
              <a:gd name="connsiteY7" fmla="*/ 874 h 1802459"/>
              <a:gd name="connsiteX8" fmla="*/ 2683329 w 3725636"/>
              <a:gd name="connsiteY8" fmla="*/ 44416 h 1802459"/>
              <a:gd name="connsiteX9" fmla="*/ 3113315 w 3725636"/>
              <a:gd name="connsiteY9" fmla="*/ 229474 h 1802459"/>
              <a:gd name="connsiteX10" fmla="*/ 3725636 w 3725636"/>
              <a:gd name="connsiteY10" fmla="*/ 602310 h 180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25636" h="1802459">
                <a:moveTo>
                  <a:pt x="0" y="1802459"/>
                </a:moveTo>
                <a:lnTo>
                  <a:pt x="356507" y="1356145"/>
                </a:lnTo>
                <a:cubicBezTo>
                  <a:pt x="493939" y="1183334"/>
                  <a:pt x="711200" y="904388"/>
                  <a:pt x="824593" y="765595"/>
                </a:cubicBezTo>
                <a:cubicBezTo>
                  <a:pt x="937986" y="626802"/>
                  <a:pt x="952954" y="604577"/>
                  <a:pt x="1036865" y="523388"/>
                </a:cubicBezTo>
                <a:cubicBezTo>
                  <a:pt x="1120776" y="442199"/>
                  <a:pt x="1249136" y="336063"/>
                  <a:pt x="1328057" y="278459"/>
                </a:cubicBezTo>
                <a:cubicBezTo>
                  <a:pt x="1406978" y="220855"/>
                  <a:pt x="1426482" y="212691"/>
                  <a:pt x="1510393" y="177766"/>
                </a:cubicBezTo>
                <a:cubicBezTo>
                  <a:pt x="1594304" y="142841"/>
                  <a:pt x="1716315" y="98391"/>
                  <a:pt x="1831522" y="68909"/>
                </a:cubicBezTo>
                <a:cubicBezTo>
                  <a:pt x="1946729" y="39427"/>
                  <a:pt x="2059668" y="4956"/>
                  <a:pt x="2201636" y="874"/>
                </a:cubicBezTo>
                <a:cubicBezTo>
                  <a:pt x="2343604" y="-3208"/>
                  <a:pt x="2531383" y="6316"/>
                  <a:pt x="2683329" y="44416"/>
                </a:cubicBezTo>
                <a:cubicBezTo>
                  <a:pt x="2835276" y="82516"/>
                  <a:pt x="2939597" y="136492"/>
                  <a:pt x="3113315" y="229474"/>
                </a:cubicBezTo>
                <a:cubicBezTo>
                  <a:pt x="3287033" y="322456"/>
                  <a:pt x="3698195" y="572828"/>
                  <a:pt x="3725636" y="602310"/>
                </a:cubicBezTo>
              </a:path>
            </a:pathLst>
          </a:custGeom>
          <a:noFill/>
          <a:ln>
            <a:solidFill>
              <a:srgbClr val="E17000"/>
            </a:solidFill>
            <a:prstDash val="solid"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578016" y="5517232"/>
            <a:ext cx="808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tx2"/>
                </a:solidFill>
              </a:rPr>
              <a:t>BREDA</a:t>
            </a:r>
            <a:endParaRPr lang="nl-NL" sz="1400" dirty="0">
              <a:solidFill>
                <a:schemeClr val="tx2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7829335" y="4576572"/>
            <a:ext cx="1293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tx2"/>
                </a:solidFill>
              </a:rPr>
              <a:t>EINDHOVEN</a:t>
            </a:r>
            <a:endParaRPr lang="nl-NL" sz="1400" dirty="0">
              <a:solidFill>
                <a:schemeClr val="tx2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7007944" y="116632"/>
            <a:ext cx="1281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tx2"/>
                </a:solidFill>
              </a:rPr>
              <a:t>DEN BOSCH</a:t>
            </a:r>
            <a:endParaRPr lang="nl-NL" sz="1400" dirty="0">
              <a:solidFill>
                <a:schemeClr val="tx2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1913381" y="3403278"/>
            <a:ext cx="17155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 smtClean="0">
                <a:solidFill>
                  <a:schemeClr val="tx2"/>
                </a:solidFill>
              </a:rPr>
              <a:t>aansluiting 10</a:t>
            </a:r>
          </a:p>
          <a:p>
            <a:r>
              <a:rPr lang="nl-NL" sz="1100" dirty="0" smtClean="0">
                <a:solidFill>
                  <a:schemeClr val="tx2"/>
                </a:solidFill>
              </a:rPr>
              <a:t>Tilburg Centrum Oost</a:t>
            </a:r>
          </a:p>
          <a:p>
            <a:r>
              <a:rPr lang="nl-NL" sz="1100" dirty="0" smtClean="0">
                <a:solidFill>
                  <a:schemeClr val="tx2"/>
                </a:solidFill>
              </a:rPr>
              <a:t>Hilvarenbeek</a:t>
            </a:r>
            <a:endParaRPr lang="nl-NL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67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t="44608" r="40251" b="11544"/>
          <a:stretch/>
        </p:blipFill>
        <p:spPr>
          <a:xfrm rot="16200000">
            <a:off x="1617691" y="-629853"/>
            <a:ext cx="6378003" cy="7649118"/>
          </a:xfrm>
          <a:prstGeom prst="rect">
            <a:avLst/>
          </a:prstGeom>
        </p:spPr>
      </p:pic>
      <p:sp>
        <p:nvSpPr>
          <p:cNvPr id="10" name="Vrije vorm 9"/>
          <p:cNvSpPr/>
          <p:nvPr/>
        </p:nvSpPr>
        <p:spPr>
          <a:xfrm>
            <a:off x="2060575" y="3810000"/>
            <a:ext cx="2257425" cy="2171700"/>
          </a:xfrm>
          <a:custGeom>
            <a:avLst/>
            <a:gdLst>
              <a:gd name="connsiteX0" fmla="*/ 2257425 w 2257425"/>
              <a:gd name="connsiteY0" fmla="*/ 0 h 2171700"/>
              <a:gd name="connsiteX1" fmla="*/ 2035175 w 2257425"/>
              <a:gd name="connsiteY1" fmla="*/ 285750 h 2171700"/>
              <a:gd name="connsiteX2" fmla="*/ 1647825 w 2257425"/>
              <a:gd name="connsiteY2" fmla="*/ 742950 h 2171700"/>
              <a:gd name="connsiteX3" fmla="*/ 1295400 w 2257425"/>
              <a:gd name="connsiteY3" fmla="*/ 1165225 h 2171700"/>
              <a:gd name="connsiteX4" fmla="*/ 1000125 w 2257425"/>
              <a:gd name="connsiteY4" fmla="*/ 1508125 h 2171700"/>
              <a:gd name="connsiteX5" fmla="*/ 742950 w 2257425"/>
              <a:gd name="connsiteY5" fmla="*/ 1758950 h 2171700"/>
              <a:gd name="connsiteX6" fmla="*/ 368300 w 2257425"/>
              <a:gd name="connsiteY6" fmla="*/ 2012950 h 2171700"/>
              <a:gd name="connsiteX7" fmla="*/ 0 w 2257425"/>
              <a:gd name="connsiteY7" fmla="*/ 217170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7425" h="2171700">
                <a:moveTo>
                  <a:pt x="2257425" y="0"/>
                </a:moveTo>
                <a:cubicBezTo>
                  <a:pt x="2197100" y="80962"/>
                  <a:pt x="2136775" y="161925"/>
                  <a:pt x="2035175" y="285750"/>
                </a:cubicBezTo>
                <a:cubicBezTo>
                  <a:pt x="1933575" y="409575"/>
                  <a:pt x="1647825" y="742950"/>
                  <a:pt x="1647825" y="742950"/>
                </a:cubicBezTo>
                <a:lnTo>
                  <a:pt x="1295400" y="1165225"/>
                </a:lnTo>
                <a:cubicBezTo>
                  <a:pt x="1187450" y="1292754"/>
                  <a:pt x="1092200" y="1409171"/>
                  <a:pt x="1000125" y="1508125"/>
                </a:cubicBezTo>
                <a:cubicBezTo>
                  <a:pt x="908050" y="1607079"/>
                  <a:pt x="848254" y="1674813"/>
                  <a:pt x="742950" y="1758950"/>
                </a:cubicBezTo>
                <a:cubicBezTo>
                  <a:pt x="637646" y="1843088"/>
                  <a:pt x="492125" y="1944158"/>
                  <a:pt x="368300" y="2012950"/>
                </a:cubicBezTo>
                <a:cubicBezTo>
                  <a:pt x="244475" y="2081742"/>
                  <a:pt x="122237" y="2126721"/>
                  <a:pt x="0" y="2171700"/>
                </a:cubicBezTo>
              </a:path>
            </a:pathLst>
          </a:custGeom>
          <a:noFill/>
          <a:ln>
            <a:solidFill>
              <a:srgbClr val="0070C0"/>
            </a:solidFill>
            <a:tailEnd type="non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Vrije vorm 1"/>
          <p:cNvSpPr/>
          <p:nvPr/>
        </p:nvSpPr>
        <p:spPr>
          <a:xfrm>
            <a:off x="5088731" y="2705100"/>
            <a:ext cx="1062038" cy="245269"/>
          </a:xfrm>
          <a:custGeom>
            <a:avLst/>
            <a:gdLst>
              <a:gd name="connsiteX0" fmla="*/ 1062038 w 1062038"/>
              <a:gd name="connsiteY0" fmla="*/ 245269 h 245269"/>
              <a:gd name="connsiteX1" fmla="*/ 897732 w 1062038"/>
              <a:gd name="connsiteY1" fmla="*/ 164306 h 245269"/>
              <a:gd name="connsiteX2" fmla="*/ 702469 w 1062038"/>
              <a:gd name="connsiteY2" fmla="*/ 90488 h 245269"/>
              <a:gd name="connsiteX3" fmla="*/ 507207 w 1062038"/>
              <a:gd name="connsiteY3" fmla="*/ 21431 h 245269"/>
              <a:gd name="connsiteX4" fmla="*/ 338138 w 1062038"/>
              <a:gd name="connsiteY4" fmla="*/ 0 h 245269"/>
              <a:gd name="connsiteX5" fmla="*/ 109538 w 1062038"/>
              <a:gd name="connsiteY5" fmla="*/ 9525 h 245269"/>
              <a:gd name="connsiteX6" fmla="*/ 0 w 1062038"/>
              <a:gd name="connsiteY6" fmla="*/ 50006 h 245269"/>
              <a:gd name="connsiteX0" fmla="*/ 1062038 w 1062038"/>
              <a:gd name="connsiteY0" fmla="*/ 245269 h 245269"/>
              <a:gd name="connsiteX1" fmla="*/ 897732 w 1062038"/>
              <a:gd name="connsiteY1" fmla="*/ 164306 h 245269"/>
              <a:gd name="connsiteX2" fmla="*/ 702469 w 1062038"/>
              <a:gd name="connsiteY2" fmla="*/ 90488 h 245269"/>
              <a:gd name="connsiteX3" fmla="*/ 507207 w 1062038"/>
              <a:gd name="connsiteY3" fmla="*/ 21431 h 245269"/>
              <a:gd name="connsiteX4" fmla="*/ 338138 w 1062038"/>
              <a:gd name="connsiteY4" fmla="*/ 0 h 245269"/>
              <a:gd name="connsiteX5" fmla="*/ 152400 w 1062038"/>
              <a:gd name="connsiteY5" fmla="*/ 9525 h 245269"/>
              <a:gd name="connsiteX6" fmla="*/ 0 w 1062038"/>
              <a:gd name="connsiteY6" fmla="*/ 50006 h 24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2038" h="245269">
                <a:moveTo>
                  <a:pt x="1062038" y="245269"/>
                </a:moveTo>
                <a:cubicBezTo>
                  <a:pt x="1009849" y="217686"/>
                  <a:pt x="957660" y="190103"/>
                  <a:pt x="897732" y="164306"/>
                </a:cubicBezTo>
                <a:cubicBezTo>
                  <a:pt x="837804" y="138509"/>
                  <a:pt x="767556" y="114300"/>
                  <a:pt x="702469" y="90488"/>
                </a:cubicBezTo>
                <a:cubicBezTo>
                  <a:pt x="637382" y="66676"/>
                  <a:pt x="567929" y="36512"/>
                  <a:pt x="507207" y="21431"/>
                </a:cubicBezTo>
                <a:cubicBezTo>
                  <a:pt x="446485" y="6350"/>
                  <a:pt x="397273" y="1984"/>
                  <a:pt x="338138" y="0"/>
                </a:cubicBezTo>
                <a:cubicBezTo>
                  <a:pt x="279004" y="-1984"/>
                  <a:pt x="208756" y="1191"/>
                  <a:pt x="152400" y="9525"/>
                </a:cubicBezTo>
                <a:cubicBezTo>
                  <a:pt x="96044" y="17859"/>
                  <a:pt x="26591" y="33932"/>
                  <a:pt x="0" y="50006"/>
                </a:cubicBezTo>
              </a:path>
            </a:pathLst>
          </a:custGeom>
          <a:noFill/>
          <a:ln w="12700">
            <a:solidFill>
              <a:srgbClr val="E17000"/>
            </a:solidFill>
            <a:tailEnd type="non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Vrije vorm 13"/>
          <p:cNvSpPr/>
          <p:nvPr/>
        </p:nvSpPr>
        <p:spPr>
          <a:xfrm>
            <a:off x="4388579" y="3069920"/>
            <a:ext cx="2335378" cy="666717"/>
          </a:xfrm>
          <a:custGeom>
            <a:avLst/>
            <a:gdLst>
              <a:gd name="connsiteX0" fmla="*/ 0 w 2459832"/>
              <a:gd name="connsiteY0" fmla="*/ 814538 h 814538"/>
              <a:gd name="connsiteX1" fmla="*/ 195263 w 2459832"/>
              <a:gd name="connsiteY1" fmla="*/ 593082 h 814538"/>
              <a:gd name="connsiteX2" fmla="*/ 407194 w 2459832"/>
              <a:gd name="connsiteY2" fmla="*/ 416869 h 814538"/>
              <a:gd name="connsiteX3" fmla="*/ 664369 w 2459832"/>
              <a:gd name="connsiteY3" fmla="*/ 269232 h 814538"/>
              <a:gd name="connsiteX4" fmla="*/ 945357 w 2459832"/>
              <a:gd name="connsiteY4" fmla="*/ 95400 h 814538"/>
              <a:gd name="connsiteX5" fmla="*/ 1181100 w 2459832"/>
              <a:gd name="connsiteY5" fmla="*/ 12057 h 814538"/>
              <a:gd name="connsiteX6" fmla="*/ 1466850 w 2459832"/>
              <a:gd name="connsiteY6" fmla="*/ 4913 h 814538"/>
              <a:gd name="connsiteX7" fmla="*/ 1762125 w 2459832"/>
              <a:gd name="connsiteY7" fmla="*/ 23963 h 814538"/>
              <a:gd name="connsiteX8" fmla="*/ 1985963 w 2459832"/>
              <a:gd name="connsiteY8" fmla="*/ 150 h 814538"/>
              <a:gd name="connsiteX9" fmla="*/ 2128838 w 2459832"/>
              <a:gd name="connsiteY9" fmla="*/ 26344 h 814538"/>
              <a:gd name="connsiteX10" fmla="*/ 2459832 w 2459832"/>
              <a:gd name="connsiteY10" fmla="*/ 188269 h 814538"/>
              <a:gd name="connsiteX0" fmla="*/ 0 w 2459832"/>
              <a:gd name="connsiteY0" fmla="*/ 816069 h 816069"/>
              <a:gd name="connsiteX1" fmla="*/ 195263 w 2459832"/>
              <a:gd name="connsiteY1" fmla="*/ 594613 h 816069"/>
              <a:gd name="connsiteX2" fmla="*/ 407194 w 2459832"/>
              <a:gd name="connsiteY2" fmla="*/ 418400 h 816069"/>
              <a:gd name="connsiteX3" fmla="*/ 664369 w 2459832"/>
              <a:gd name="connsiteY3" fmla="*/ 270763 h 816069"/>
              <a:gd name="connsiteX4" fmla="*/ 945357 w 2459832"/>
              <a:gd name="connsiteY4" fmla="*/ 96931 h 816069"/>
              <a:gd name="connsiteX5" fmla="*/ 1181100 w 2459832"/>
              <a:gd name="connsiteY5" fmla="*/ 13588 h 816069"/>
              <a:gd name="connsiteX6" fmla="*/ 1466850 w 2459832"/>
              <a:gd name="connsiteY6" fmla="*/ 6444 h 816069"/>
              <a:gd name="connsiteX7" fmla="*/ 1762125 w 2459832"/>
              <a:gd name="connsiteY7" fmla="*/ 46926 h 816069"/>
              <a:gd name="connsiteX8" fmla="*/ 1985963 w 2459832"/>
              <a:gd name="connsiteY8" fmla="*/ 1681 h 816069"/>
              <a:gd name="connsiteX9" fmla="*/ 2128838 w 2459832"/>
              <a:gd name="connsiteY9" fmla="*/ 27875 h 816069"/>
              <a:gd name="connsiteX10" fmla="*/ 2459832 w 2459832"/>
              <a:gd name="connsiteY10" fmla="*/ 189800 h 816069"/>
              <a:gd name="connsiteX0" fmla="*/ 0 w 2459832"/>
              <a:gd name="connsiteY0" fmla="*/ 813898 h 813898"/>
              <a:gd name="connsiteX1" fmla="*/ 195263 w 2459832"/>
              <a:gd name="connsiteY1" fmla="*/ 592442 h 813898"/>
              <a:gd name="connsiteX2" fmla="*/ 407194 w 2459832"/>
              <a:gd name="connsiteY2" fmla="*/ 416229 h 813898"/>
              <a:gd name="connsiteX3" fmla="*/ 664369 w 2459832"/>
              <a:gd name="connsiteY3" fmla="*/ 268592 h 813898"/>
              <a:gd name="connsiteX4" fmla="*/ 945357 w 2459832"/>
              <a:gd name="connsiteY4" fmla="*/ 94760 h 813898"/>
              <a:gd name="connsiteX5" fmla="*/ 1181100 w 2459832"/>
              <a:gd name="connsiteY5" fmla="*/ 11417 h 813898"/>
              <a:gd name="connsiteX6" fmla="*/ 1466850 w 2459832"/>
              <a:gd name="connsiteY6" fmla="*/ 4273 h 813898"/>
              <a:gd name="connsiteX7" fmla="*/ 1762125 w 2459832"/>
              <a:gd name="connsiteY7" fmla="*/ 44755 h 813898"/>
              <a:gd name="connsiteX8" fmla="*/ 2012157 w 2459832"/>
              <a:gd name="connsiteY8" fmla="*/ 39992 h 813898"/>
              <a:gd name="connsiteX9" fmla="*/ 2128838 w 2459832"/>
              <a:gd name="connsiteY9" fmla="*/ 25704 h 813898"/>
              <a:gd name="connsiteX10" fmla="*/ 2459832 w 2459832"/>
              <a:gd name="connsiteY10" fmla="*/ 187629 h 813898"/>
              <a:gd name="connsiteX0" fmla="*/ 0 w 2459832"/>
              <a:gd name="connsiteY0" fmla="*/ 813898 h 813898"/>
              <a:gd name="connsiteX1" fmla="*/ 195263 w 2459832"/>
              <a:gd name="connsiteY1" fmla="*/ 592442 h 813898"/>
              <a:gd name="connsiteX2" fmla="*/ 407194 w 2459832"/>
              <a:gd name="connsiteY2" fmla="*/ 416229 h 813898"/>
              <a:gd name="connsiteX3" fmla="*/ 664369 w 2459832"/>
              <a:gd name="connsiteY3" fmla="*/ 268592 h 813898"/>
              <a:gd name="connsiteX4" fmla="*/ 945357 w 2459832"/>
              <a:gd name="connsiteY4" fmla="*/ 94760 h 813898"/>
              <a:gd name="connsiteX5" fmla="*/ 1181100 w 2459832"/>
              <a:gd name="connsiteY5" fmla="*/ 11417 h 813898"/>
              <a:gd name="connsiteX6" fmla="*/ 1466850 w 2459832"/>
              <a:gd name="connsiteY6" fmla="*/ 4273 h 813898"/>
              <a:gd name="connsiteX7" fmla="*/ 1762125 w 2459832"/>
              <a:gd name="connsiteY7" fmla="*/ 44755 h 813898"/>
              <a:gd name="connsiteX8" fmla="*/ 2012157 w 2459832"/>
              <a:gd name="connsiteY8" fmla="*/ 39992 h 813898"/>
              <a:gd name="connsiteX9" fmla="*/ 2205038 w 2459832"/>
              <a:gd name="connsiteY9" fmla="*/ 99523 h 813898"/>
              <a:gd name="connsiteX10" fmla="*/ 2459832 w 2459832"/>
              <a:gd name="connsiteY10" fmla="*/ 187629 h 813898"/>
              <a:gd name="connsiteX0" fmla="*/ 0 w 2640807"/>
              <a:gd name="connsiteY0" fmla="*/ 813898 h 813898"/>
              <a:gd name="connsiteX1" fmla="*/ 195263 w 2640807"/>
              <a:gd name="connsiteY1" fmla="*/ 592442 h 813898"/>
              <a:gd name="connsiteX2" fmla="*/ 407194 w 2640807"/>
              <a:gd name="connsiteY2" fmla="*/ 416229 h 813898"/>
              <a:gd name="connsiteX3" fmla="*/ 664369 w 2640807"/>
              <a:gd name="connsiteY3" fmla="*/ 268592 h 813898"/>
              <a:gd name="connsiteX4" fmla="*/ 945357 w 2640807"/>
              <a:gd name="connsiteY4" fmla="*/ 94760 h 813898"/>
              <a:gd name="connsiteX5" fmla="*/ 1181100 w 2640807"/>
              <a:gd name="connsiteY5" fmla="*/ 11417 h 813898"/>
              <a:gd name="connsiteX6" fmla="*/ 1466850 w 2640807"/>
              <a:gd name="connsiteY6" fmla="*/ 4273 h 813898"/>
              <a:gd name="connsiteX7" fmla="*/ 1762125 w 2640807"/>
              <a:gd name="connsiteY7" fmla="*/ 44755 h 813898"/>
              <a:gd name="connsiteX8" fmla="*/ 2012157 w 2640807"/>
              <a:gd name="connsiteY8" fmla="*/ 39992 h 813898"/>
              <a:gd name="connsiteX9" fmla="*/ 2205038 w 2640807"/>
              <a:gd name="connsiteY9" fmla="*/ 99523 h 813898"/>
              <a:gd name="connsiteX10" fmla="*/ 2640807 w 2640807"/>
              <a:gd name="connsiteY10" fmla="*/ 311454 h 813898"/>
              <a:gd name="connsiteX0" fmla="*/ 0 w 2640807"/>
              <a:gd name="connsiteY0" fmla="*/ 813898 h 813898"/>
              <a:gd name="connsiteX1" fmla="*/ 273550 w 2640807"/>
              <a:gd name="connsiteY1" fmla="*/ 514154 h 813898"/>
              <a:gd name="connsiteX2" fmla="*/ 407194 w 2640807"/>
              <a:gd name="connsiteY2" fmla="*/ 416229 h 813898"/>
              <a:gd name="connsiteX3" fmla="*/ 664369 w 2640807"/>
              <a:gd name="connsiteY3" fmla="*/ 268592 h 813898"/>
              <a:gd name="connsiteX4" fmla="*/ 945357 w 2640807"/>
              <a:gd name="connsiteY4" fmla="*/ 94760 h 813898"/>
              <a:gd name="connsiteX5" fmla="*/ 1181100 w 2640807"/>
              <a:gd name="connsiteY5" fmla="*/ 11417 h 813898"/>
              <a:gd name="connsiteX6" fmla="*/ 1466850 w 2640807"/>
              <a:gd name="connsiteY6" fmla="*/ 4273 h 813898"/>
              <a:gd name="connsiteX7" fmla="*/ 1762125 w 2640807"/>
              <a:gd name="connsiteY7" fmla="*/ 44755 h 813898"/>
              <a:gd name="connsiteX8" fmla="*/ 2012157 w 2640807"/>
              <a:gd name="connsiteY8" fmla="*/ 39992 h 813898"/>
              <a:gd name="connsiteX9" fmla="*/ 2205038 w 2640807"/>
              <a:gd name="connsiteY9" fmla="*/ 99523 h 813898"/>
              <a:gd name="connsiteX10" fmla="*/ 2640807 w 2640807"/>
              <a:gd name="connsiteY10" fmla="*/ 311454 h 813898"/>
              <a:gd name="connsiteX0" fmla="*/ 0 w 2521809"/>
              <a:gd name="connsiteY0" fmla="*/ 666717 h 666717"/>
              <a:gd name="connsiteX1" fmla="*/ 154552 w 2521809"/>
              <a:gd name="connsiteY1" fmla="*/ 514154 h 666717"/>
              <a:gd name="connsiteX2" fmla="*/ 288196 w 2521809"/>
              <a:gd name="connsiteY2" fmla="*/ 416229 h 666717"/>
              <a:gd name="connsiteX3" fmla="*/ 545371 w 2521809"/>
              <a:gd name="connsiteY3" fmla="*/ 268592 h 666717"/>
              <a:gd name="connsiteX4" fmla="*/ 826359 w 2521809"/>
              <a:gd name="connsiteY4" fmla="*/ 94760 h 666717"/>
              <a:gd name="connsiteX5" fmla="*/ 1062102 w 2521809"/>
              <a:gd name="connsiteY5" fmla="*/ 11417 h 666717"/>
              <a:gd name="connsiteX6" fmla="*/ 1347852 w 2521809"/>
              <a:gd name="connsiteY6" fmla="*/ 4273 h 666717"/>
              <a:gd name="connsiteX7" fmla="*/ 1643127 w 2521809"/>
              <a:gd name="connsiteY7" fmla="*/ 44755 h 666717"/>
              <a:gd name="connsiteX8" fmla="*/ 1893159 w 2521809"/>
              <a:gd name="connsiteY8" fmla="*/ 39992 h 666717"/>
              <a:gd name="connsiteX9" fmla="*/ 2086040 w 2521809"/>
              <a:gd name="connsiteY9" fmla="*/ 99523 h 666717"/>
              <a:gd name="connsiteX10" fmla="*/ 2521809 w 2521809"/>
              <a:gd name="connsiteY10" fmla="*/ 311454 h 666717"/>
              <a:gd name="connsiteX0" fmla="*/ 0 w 2335378"/>
              <a:gd name="connsiteY0" fmla="*/ 666717 h 666717"/>
              <a:gd name="connsiteX1" fmla="*/ 154552 w 2335378"/>
              <a:gd name="connsiteY1" fmla="*/ 514154 h 666717"/>
              <a:gd name="connsiteX2" fmla="*/ 288196 w 2335378"/>
              <a:gd name="connsiteY2" fmla="*/ 416229 h 666717"/>
              <a:gd name="connsiteX3" fmla="*/ 545371 w 2335378"/>
              <a:gd name="connsiteY3" fmla="*/ 268592 h 666717"/>
              <a:gd name="connsiteX4" fmla="*/ 826359 w 2335378"/>
              <a:gd name="connsiteY4" fmla="*/ 94760 h 666717"/>
              <a:gd name="connsiteX5" fmla="*/ 1062102 w 2335378"/>
              <a:gd name="connsiteY5" fmla="*/ 11417 h 666717"/>
              <a:gd name="connsiteX6" fmla="*/ 1347852 w 2335378"/>
              <a:gd name="connsiteY6" fmla="*/ 4273 h 666717"/>
              <a:gd name="connsiteX7" fmla="*/ 1643127 w 2335378"/>
              <a:gd name="connsiteY7" fmla="*/ 44755 h 666717"/>
              <a:gd name="connsiteX8" fmla="*/ 1893159 w 2335378"/>
              <a:gd name="connsiteY8" fmla="*/ 39992 h 666717"/>
              <a:gd name="connsiteX9" fmla="*/ 2086040 w 2335378"/>
              <a:gd name="connsiteY9" fmla="*/ 99523 h 666717"/>
              <a:gd name="connsiteX10" fmla="*/ 2335378 w 2335378"/>
              <a:gd name="connsiteY10" fmla="*/ 213800 h 66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5378" h="666717">
                <a:moveTo>
                  <a:pt x="0" y="666717"/>
                </a:moveTo>
                <a:cubicBezTo>
                  <a:pt x="63698" y="589128"/>
                  <a:pt x="106520" y="555902"/>
                  <a:pt x="154552" y="514154"/>
                </a:cubicBezTo>
                <a:cubicBezTo>
                  <a:pt x="202584" y="472406"/>
                  <a:pt x="223059" y="457156"/>
                  <a:pt x="288196" y="416229"/>
                </a:cubicBezTo>
                <a:cubicBezTo>
                  <a:pt x="353333" y="375302"/>
                  <a:pt x="455677" y="322170"/>
                  <a:pt x="545371" y="268592"/>
                </a:cubicBezTo>
                <a:cubicBezTo>
                  <a:pt x="635065" y="215014"/>
                  <a:pt x="740237" y="137622"/>
                  <a:pt x="826359" y="94760"/>
                </a:cubicBezTo>
                <a:cubicBezTo>
                  <a:pt x="912481" y="51898"/>
                  <a:pt x="975187" y="26498"/>
                  <a:pt x="1062102" y="11417"/>
                </a:cubicBezTo>
                <a:cubicBezTo>
                  <a:pt x="1149018" y="-3664"/>
                  <a:pt x="1251015" y="-1283"/>
                  <a:pt x="1347852" y="4273"/>
                </a:cubicBezTo>
                <a:cubicBezTo>
                  <a:pt x="1444690" y="9829"/>
                  <a:pt x="1552243" y="38802"/>
                  <a:pt x="1643127" y="44755"/>
                </a:cubicBezTo>
                <a:cubicBezTo>
                  <a:pt x="1734012" y="50708"/>
                  <a:pt x="1819340" y="30864"/>
                  <a:pt x="1893159" y="39992"/>
                </a:cubicBezTo>
                <a:cubicBezTo>
                  <a:pt x="1966978" y="49120"/>
                  <a:pt x="1981265" y="54279"/>
                  <a:pt x="2086040" y="99523"/>
                </a:cubicBezTo>
                <a:cubicBezTo>
                  <a:pt x="2190815" y="144767"/>
                  <a:pt x="2209370" y="148514"/>
                  <a:pt x="2335378" y="213800"/>
                </a:cubicBezTo>
              </a:path>
            </a:pathLst>
          </a:custGeom>
          <a:noFill/>
          <a:ln w="12700">
            <a:solidFill>
              <a:srgbClr val="E17000"/>
            </a:solidFill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 2"/>
          <p:cNvSpPr/>
          <p:nvPr/>
        </p:nvSpPr>
        <p:spPr>
          <a:xfrm>
            <a:off x="4289425" y="2047875"/>
            <a:ext cx="1276350" cy="1800094"/>
          </a:xfrm>
          <a:custGeom>
            <a:avLst/>
            <a:gdLst>
              <a:gd name="connsiteX0" fmla="*/ 0 w 1098550"/>
              <a:gd name="connsiteY0" fmla="*/ 1524000 h 1524000"/>
              <a:gd name="connsiteX1" fmla="*/ 219075 w 1098550"/>
              <a:gd name="connsiteY1" fmla="*/ 1301750 h 1524000"/>
              <a:gd name="connsiteX2" fmla="*/ 463550 w 1098550"/>
              <a:gd name="connsiteY2" fmla="*/ 1108075 h 1524000"/>
              <a:gd name="connsiteX3" fmla="*/ 609600 w 1098550"/>
              <a:gd name="connsiteY3" fmla="*/ 901700 h 1524000"/>
              <a:gd name="connsiteX4" fmla="*/ 676275 w 1098550"/>
              <a:gd name="connsiteY4" fmla="*/ 676275 h 1524000"/>
              <a:gd name="connsiteX5" fmla="*/ 844550 w 1098550"/>
              <a:gd name="connsiteY5" fmla="*/ 403225 h 1524000"/>
              <a:gd name="connsiteX6" fmla="*/ 1098550 w 1098550"/>
              <a:gd name="connsiteY6" fmla="*/ 0 h 1524000"/>
              <a:gd name="connsiteX0" fmla="*/ 0 w 1276350"/>
              <a:gd name="connsiteY0" fmla="*/ 1790700 h 1790700"/>
              <a:gd name="connsiteX1" fmla="*/ 219075 w 1276350"/>
              <a:gd name="connsiteY1" fmla="*/ 1568450 h 1790700"/>
              <a:gd name="connsiteX2" fmla="*/ 463550 w 1276350"/>
              <a:gd name="connsiteY2" fmla="*/ 1374775 h 1790700"/>
              <a:gd name="connsiteX3" fmla="*/ 609600 w 1276350"/>
              <a:gd name="connsiteY3" fmla="*/ 1168400 h 1790700"/>
              <a:gd name="connsiteX4" fmla="*/ 676275 w 1276350"/>
              <a:gd name="connsiteY4" fmla="*/ 942975 h 1790700"/>
              <a:gd name="connsiteX5" fmla="*/ 844550 w 1276350"/>
              <a:gd name="connsiteY5" fmla="*/ 669925 h 1790700"/>
              <a:gd name="connsiteX6" fmla="*/ 1276350 w 1276350"/>
              <a:gd name="connsiteY6" fmla="*/ 0 h 1790700"/>
              <a:gd name="connsiteX0" fmla="*/ 0 w 1276350"/>
              <a:gd name="connsiteY0" fmla="*/ 1800094 h 1800094"/>
              <a:gd name="connsiteX1" fmla="*/ 219075 w 1276350"/>
              <a:gd name="connsiteY1" fmla="*/ 1568450 h 1800094"/>
              <a:gd name="connsiteX2" fmla="*/ 463550 w 1276350"/>
              <a:gd name="connsiteY2" fmla="*/ 1374775 h 1800094"/>
              <a:gd name="connsiteX3" fmla="*/ 609600 w 1276350"/>
              <a:gd name="connsiteY3" fmla="*/ 1168400 h 1800094"/>
              <a:gd name="connsiteX4" fmla="*/ 676275 w 1276350"/>
              <a:gd name="connsiteY4" fmla="*/ 942975 h 1800094"/>
              <a:gd name="connsiteX5" fmla="*/ 844550 w 1276350"/>
              <a:gd name="connsiteY5" fmla="*/ 669925 h 1800094"/>
              <a:gd name="connsiteX6" fmla="*/ 1276350 w 1276350"/>
              <a:gd name="connsiteY6" fmla="*/ 0 h 180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6350" h="1800094">
                <a:moveTo>
                  <a:pt x="0" y="1800094"/>
                </a:moveTo>
                <a:cubicBezTo>
                  <a:pt x="70908" y="1723629"/>
                  <a:pt x="141817" y="1639336"/>
                  <a:pt x="219075" y="1568450"/>
                </a:cubicBezTo>
                <a:cubicBezTo>
                  <a:pt x="296333" y="1497564"/>
                  <a:pt x="398463" y="1441450"/>
                  <a:pt x="463550" y="1374775"/>
                </a:cubicBezTo>
                <a:cubicBezTo>
                  <a:pt x="528637" y="1308100"/>
                  <a:pt x="574146" y="1240367"/>
                  <a:pt x="609600" y="1168400"/>
                </a:cubicBezTo>
                <a:cubicBezTo>
                  <a:pt x="645054" y="1096433"/>
                  <a:pt x="637117" y="1026054"/>
                  <a:pt x="676275" y="942975"/>
                </a:cubicBezTo>
                <a:cubicBezTo>
                  <a:pt x="715433" y="859896"/>
                  <a:pt x="744538" y="827087"/>
                  <a:pt x="844550" y="669925"/>
                </a:cubicBezTo>
                <a:cubicBezTo>
                  <a:pt x="944562" y="512763"/>
                  <a:pt x="1184539" y="145256"/>
                  <a:pt x="1276350" y="0"/>
                </a:cubicBezTo>
              </a:path>
            </a:pathLst>
          </a:custGeom>
          <a:noFill/>
          <a:ln>
            <a:solidFill>
              <a:srgbClr val="0070C0"/>
            </a:solidFill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Vrije vorm 4"/>
          <p:cNvSpPr/>
          <p:nvPr/>
        </p:nvSpPr>
        <p:spPr>
          <a:xfrm>
            <a:off x="3409454" y="2175524"/>
            <a:ext cx="2036155" cy="2603831"/>
          </a:xfrm>
          <a:custGeom>
            <a:avLst/>
            <a:gdLst>
              <a:gd name="connsiteX0" fmla="*/ 2036155 w 2036155"/>
              <a:gd name="connsiteY0" fmla="*/ 0 h 2603831"/>
              <a:gd name="connsiteX1" fmla="*/ 1777811 w 2036155"/>
              <a:gd name="connsiteY1" fmla="*/ 394314 h 2603831"/>
              <a:gd name="connsiteX2" fmla="*/ 1624845 w 2036155"/>
              <a:gd name="connsiteY2" fmla="*/ 635661 h 2603831"/>
              <a:gd name="connsiteX3" fmla="*/ 1448084 w 2036155"/>
              <a:gd name="connsiteY3" fmla="*/ 877008 h 2603831"/>
              <a:gd name="connsiteX4" fmla="*/ 1125154 w 2036155"/>
              <a:gd name="connsiteY4" fmla="*/ 1267923 h 2603831"/>
              <a:gd name="connsiteX5" fmla="*/ 907602 w 2036155"/>
              <a:gd name="connsiteY5" fmla="*/ 1509270 h 2603831"/>
              <a:gd name="connsiteX6" fmla="*/ 482695 w 2036155"/>
              <a:gd name="connsiteY6" fmla="*/ 2022558 h 2603831"/>
              <a:gd name="connsiteX7" fmla="*/ 0 w 2036155"/>
              <a:gd name="connsiteY7" fmla="*/ 2603831 h 2603831"/>
              <a:gd name="connsiteX0" fmla="*/ 2036155 w 2036155"/>
              <a:gd name="connsiteY0" fmla="*/ 0 h 2603831"/>
              <a:gd name="connsiteX1" fmla="*/ 1777811 w 2036155"/>
              <a:gd name="connsiteY1" fmla="*/ 394314 h 2603831"/>
              <a:gd name="connsiteX2" fmla="*/ 1624845 w 2036155"/>
              <a:gd name="connsiteY2" fmla="*/ 635661 h 2603831"/>
              <a:gd name="connsiteX3" fmla="*/ 1448084 w 2036155"/>
              <a:gd name="connsiteY3" fmla="*/ 877008 h 2603831"/>
              <a:gd name="connsiteX4" fmla="*/ 1136374 w 2036155"/>
              <a:gd name="connsiteY4" fmla="*/ 1223045 h 2603831"/>
              <a:gd name="connsiteX5" fmla="*/ 907602 w 2036155"/>
              <a:gd name="connsiteY5" fmla="*/ 1509270 h 2603831"/>
              <a:gd name="connsiteX6" fmla="*/ 482695 w 2036155"/>
              <a:gd name="connsiteY6" fmla="*/ 2022558 h 2603831"/>
              <a:gd name="connsiteX7" fmla="*/ 0 w 2036155"/>
              <a:gd name="connsiteY7" fmla="*/ 2603831 h 2603831"/>
              <a:gd name="connsiteX0" fmla="*/ 2036155 w 2036155"/>
              <a:gd name="connsiteY0" fmla="*/ 0 h 2603831"/>
              <a:gd name="connsiteX1" fmla="*/ 1777811 w 2036155"/>
              <a:gd name="connsiteY1" fmla="*/ 394314 h 2603831"/>
              <a:gd name="connsiteX2" fmla="*/ 1624845 w 2036155"/>
              <a:gd name="connsiteY2" fmla="*/ 635661 h 2603831"/>
              <a:gd name="connsiteX3" fmla="*/ 1448084 w 2036155"/>
              <a:gd name="connsiteY3" fmla="*/ 877008 h 2603831"/>
              <a:gd name="connsiteX4" fmla="*/ 1147593 w 2036155"/>
              <a:gd name="connsiteY4" fmla="*/ 1220240 h 2603831"/>
              <a:gd name="connsiteX5" fmla="*/ 907602 w 2036155"/>
              <a:gd name="connsiteY5" fmla="*/ 1509270 h 2603831"/>
              <a:gd name="connsiteX6" fmla="*/ 482695 w 2036155"/>
              <a:gd name="connsiteY6" fmla="*/ 2022558 h 2603831"/>
              <a:gd name="connsiteX7" fmla="*/ 0 w 2036155"/>
              <a:gd name="connsiteY7" fmla="*/ 2603831 h 2603831"/>
              <a:gd name="connsiteX0" fmla="*/ 2036155 w 2036155"/>
              <a:gd name="connsiteY0" fmla="*/ 0 h 2603831"/>
              <a:gd name="connsiteX1" fmla="*/ 1777811 w 2036155"/>
              <a:gd name="connsiteY1" fmla="*/ 394314 h 2603831"/>
              <a:gd name="connsiteX2" fmla="*/ 1624845 w 2036155"/>
              <a:gd name="connsiteY2" fmla="*/ 635661 h 2603831"/>
              <a:gd name="connsiteX3" fmla="*/ 1448084 w 2036155"/>
              <a:gd name="connsiteY3" fmla="*/ 877008 h 2603831"/>
              <a:gd name="connsiteX4" fmla="*/ 1147593 w 2036155"/>
              <a:gd name="connsiteY4" fmla="*/ 1220240 h 2603831"/>
              <a:gd name="connsiteX5" fmla="*/ 896383 w 2036155"/>
              <a:gd name="connsiteY5" fmla="*/ 1503660 h 2603831"/>
              <a:gd name="connsiteX6" fmla="*/ 482695 w 2036155"/>
              <a:gd name="connsiteY6" fmla="*/ 2022558 h 2603831"/>
              <a:gd name="connsiteX7" fmla="*/ 0 w 2036155"/>
              <a:gd name="connsiteY7" fmla="*/ 2603831 h 2603831"/>
              <a:gd name="connsiteX0" fmla="*/ 2036155 w 2036155"/>
              <a:gd name="connsiteY0" fmla="*/ 0 h 2603831"/>
              <a:gd name="connsiteX1" fmla="*/ 1777811 w 2036155"/>
              <a:gd name="connsiteY1" fmla="*/ 394314 h 2603831"/>
              <a:gd name="connsiteX2" fmla="*/ 1624845 w 2036155"/>
              <a:gd name="connsiteY2" fmla="*/ 635661 h 2603831"/>
              <a:gd name="connsiteX3" fmla="*/ 1448084 w 2036155"/>
              <a:gd name="connsiteY3" fmla="*/ 877008 h 2603831"/>
              <a:gd name="connsiteX4" fmla="*/ 1147593 w 2036155"/>
              <a:gd name="connsiteY4" fmla="*/ 1220240 h 2603831"/>
              <a:gd name="connsiteX5" fmla="*/ 896383 w 2036155"/>
              <a:gd name="connsiteY5" fmla="*/ 1503660 h 2603831"/>
              <a:gd name="connsiteX6" fmla="*/ 471476 w 2036155"/>
              <a:gd name="connsiteY6" fmla="*/ 2011339 h 2603831"/>
              <a:gd name="connsiteX7" fmla="*/ 0 w 2036155"/>
              <a:gd name="connsiteY7" fmla="*/ 2603831 h 260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6155" h="2603831">
                <a:moveTo>
                  <a:pt x="2036155" y="0"/>
                </a:moveTo>
                <a:lnTo>
                  <a:pt x="1777811" y="394314"/>
                </a:lnTo>
                <a:cubicBezTo>
                  <a:pt x="1709259" y="500258"/>
                  <a:pt x="1679799" y="555212"/>
                  <a:pt x="1624845" y="635661"/>
                </a:cubicBezTo>
                <a:cubicBezTo>
                  <a:pt x="1569891" y="716110"/>
                  <a:pt x="1527626" y="779578"/>
                  <a:pt x="1448084" y="877008"/>
                </a:cubicBezTo>
                <a:cubicBezTo>
                  <a:pt x="1368542" y="974438"/>
                  <a:pt x="1239543" y="1115798"/>
                  <a:pt x="1147593" y="1220240"/>
                </a:cubicBezTo>
                <a:cubicBezTo>
                  <a:pt x="1055643" y="1324682"/>
                  <a:pt x="1009069" y="1371810"/>
                  <a:pt x="896383" y="1503660"/>
                </a:cubicBezTo>
                <a:cubicBezTo>
                  <a:pt x="783697" y="1635510"/>
                  <a:pt x="620873" y="1827977"/>
                  <a:pt x="471476" y="2011339"/>
                </a:cubicBezTo>
                <a:cubicBezTo>
                  <a:pt x="322079" y="2194701"/>
                  <a:pt x="160898" y="2410073"/>
                  <a:pt x="0" y="2603831"/>
                </a:cubicBezTo>
              </a:path>
            </a:pathLst>
          </a:custGeom>
          <a:noFill/>
          <a:ln>
            <a:solidFill>
              <a:srgbClr val="0070C0"/>
            </a:solidFill>
            <a:tailEnd type="non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rije vorm 10"/>
          <p:cNvSpPr/>
          <p:nvPr/>
        </p:nvSpPr>
        <p:spPr>
          <a:xfrm>
            <a:off x="1788009" y="4718168"/>
            <a:ext cx="1672434" cy="1288318"/>
          </a:xfrm>
          <a:custGeom>
            <a:avLst/>
            <a:gdLst>
              <a:gd name="connsiteX0" fmla="*/ 1672434 w 1672434"/>
              <a:gd name="connsiteY0" fmla="*/ 0 h 1288318"/>
              <a:gd name="connsiteX1" fmla="*/ 1397094 w 1672434"/>
              <a:gd name="connsiteY1" fmla="*/ 336526 h 1288318"/>
              <a:gd name="connsiteX2" fmla="*/ 1125154 w 1672434"/>
              <a:gd name="connsiteY2" fmla="*/ 652657 h 1288318"/>
              <a:gd name="connsiteX3" fmla="*/ 839616 w 1672434"/>
              <a:gd name="connsiteY3" fmla="*/ 890605 h 1288318"/>
              <a:gd name="connsiteX4" fmla="*/ 475896 w 1672434"/>
              <a:gd name="connsiteY4" fmla="*/ 1114956 h 1288318"/>
              <a:gd name="connsiteX5" fmla="*/ 214153 w 1672434"/>
              <a:gd name="connsiteY5" fmla="*/ 1216934 h 1288318"/>
              <a:gd name="connsiteX6" fmla="*/ 0 w 1672434"/>
              <a:gd name="connsiteY6" fmla="*/ 1288318 h 12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2434" h="1288318">
                <a:moveTo>
                  <a:pt x="1672434" y="0"/>
                </a:moveTo>
                <a:cubicBezTo>
                  <a:pt x="1580370" y="113875"/>
                  <a:pt x="1488307" y="227750"/>
                  <a:pt x="1397094" y="336526"/>
                </a:cubicBezTo>
                <a:cubicBezTo>
                  <a:pt x="1305881" y="445302"/>
                  <a:pt x="1218067" y="560311"/>
                  <a:pt x="1125154" y="652657"/>
                </a:cubicBezTo>
                <a:cubicBezTo>
                  <a:pt x="1032241" y="745004"/>
                  <a:pt x="947826" y="813555"/>
                  <a:pt x="839616" y="890605"/>
                </a:cubicBezTo>
                <a:cubicBezTo>
                  <a:pt x="731406" y="967655"/>
                  <a:pt x="580140" y="1060568"/>
                  <a:pt x="475896" y="1114956"/>
                </a:cubicBezTo>
                <a:cubicBezTo>
                  <a:pt x="371652" y="1169344"/>
                  <a:pt x="293469" y="1188040"/>
                  <a:pt x="214153" y="1216934"/>
                </a:cubicBezTo>
                <a:cubicBezTo>
                  <a:pt x="134837" y="1245828"/>
                  <a:pt x="67418" y="1267073"/>
                  <a:pt x="0" y="1288318"/>
                </a:cubicBezTo>
              </a:path>
            </a:pathLst>
          </a:custGeom>
          <a:noFill/>
          <a:ln>
            <a:solidFill>
              <a:srgbClr val="0070C0"/>
            </a:solidFill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Vrije vorm 7"/>
          <p:cNvSpPr/>
          <p:nvPr/>
        </p:nvSpPr>
        <p:spPr>
          <a:xfrm>
            <a:off x="5542595" y="1308100"/>
            <a:ext cx="1585280" cy="2139950"/>
          </a:xfrm>
          <a:custGeom>
            <a:avLst/>
            <a:gdLst>
              <a:gd name="connsiteX0" fmla="*/ 1585280 w 1585280"/>
              <a:gd name="connsiteY0" fmla="*/ 2139950 h 2139950"/>
              <a:gd name="connsiteX1" fmla="*/ 1042355 w 1585280"/>
              <a:gd name="connsiteY1" fmla="*/ 1822450 h 2139950"/>
              <a:gd name="connsiteX2" fmla="*/ 626430 w 1585280"/>
              <a:gd name="connsiteY2" fmla="*/ 1651000 h 2139950"/>
              <a:gd name="connsiteX3" fmla="*/ 324805 w 1585280"/>
              <a:gd name="connsiteY3" fmla="*/ 1492250 h 2139950"/>
              <a:gd name="connsiteX4" fmla="*/ 204155 w 1585280"/>
              <a:gd name="connsiteY4" fmla="*/ 1400175 h 2139950"/>
              <a:gd name="connsiteX5" fmla="*/ 64455 w 1585280"/>
              <a:gd name="connsiteY5" fmla="*/ 1212850 h 2139950"/>
              <a:gd name="connsiteX6" fmla="*/ 955 w 1585280"/>
              <a:gd name="connsiteY6" fmla="*/ 923925 h 2139950"/>
              <a:gd name="connsiteX7" fmla="*/ 108905 w 1585280"/>
              <a:gd name="connsiteY7" fmla="*/ 657225 h 2139950"/>
              <a:gd name="connsiteX8" fmla="*/ 286705 w 1585280"/>
              <a:gd name="connsiteY8" fmla="*/ 406400 h 2139950"/>
              <a:gd name="connsiteX9" fmla="*/ 620080 w 1585280"/>
              <a:gd name="connsiteY9" fmla="*/ 0 h 213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5280" h="2139950">
                <a:moveTo>
                  <a:pt x="1585280" y="2139950"/>
                </a:moveTo>
                <a:cubicBezTo>
                  <a:pt x="1393721" y="2021946"/>
                  <a:pt x="1202163" y="1903942"/>
                  <a:pt x="1042355" y="1822450"/>
                </a:cubicBezTo>
                <a:cubicBezTo>
                  <a:pt x="882547" y="1740958"/>
                  <a:pt x="746022" y="1706033"/>
                  <a:pt x="626430" y="1651000"/>
                </a:cubicBezTo>
                <a:cubicBezTo>
                  <a:pt x="506838" y="1595967"/>
                  <a:pt x="395184" y="1534054"/>
                  <a:pt x="324805" y="1492250"/>
                </a:cubicBezTo>
                <a:cubicBezTo>
                  <a:pt x="254426" y="1450446"/>
                  <a:pt x="247547" y="1446742"/>
                  <a:pt x="204155" y="1400175"/>
                </a:cubicBezTo>
                <a:cubicBezTo>
                  <a:pt x="160763" y="1353608"/>
                  <a:pt x="98322" y="1292225"/>
                  <a:pt x="64455" y="1212850"/>
                </a:cubicBezTo>
                <a:cubicBezTo>
                  <a:pt x="30588" y="1133475"/>
                  <a:pt x="-6453" y="1016529"/>
                  <a:pt x="955" y="923925"/>
                </a:cubicBezTo>
                <a:cubicBezTo>
                  <a:pt x="8363" y="831321"/>
                  <a:pt x="61280" y="743479"/>
                  <a:pt x="108905" y="657225"/>
                </a:cubicBezTo>
                <a:cubicBezTo>
                  <a:pt x="156530" y="570971"/>
                  <a:pt x="201509" y="515938"/>
                  <a:pt x="286705" y="406400"/>
                </a:cubicBezTo>
                <a:cubicBezTo>
                  <a:pt x="371901" y="296862"/>
                  <a:pt x="495990" y="148431"/>
                  <a:pt x="620080" y="0"/>
                </a:cubicBezTo>
              </a:path>
            </a:pathLst>
          </a:custGeom>
          <a:noFill/>
          <a:ln>
            <a:solidFill>
              <a:srgbClr val="00B050"/>
            </a:solidFill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 8"/>
          <p:cNvSpPr/>
          <p:nvPr/>
        </p:nvSpPr>
        <p:spPr>
          <a:xfrm>
            <a:off x="5239056" y="1724820"/>
            <a:ext cx="1796744" cy="1720055"/>
          </a:xfrm>
          <a:custGeom>
            <a:avLst/>
            <a:gdLst>
              <a:gd name="connsiteX0" fmla="*/ 891869 w 1796744"/>
              <a:gd name="connsiteY0" fmla="*/ 0 h 2165350"/>
              <a:gd name="connsiteX1" fmla="*/ 602944 w 1796744"/>
              <a:gd name="connsiteY1" fmla="*/ 330200 h 2165350"/>
              <a:gd name="connsiteX2" fmla="*/ 374344 w 1796744"/>
              <a:gd name="connsiteY2" fmla="*/ 609600 h 2165350"/>
              <a:gd name="connsiteX3" fmla="*/ 212419 w 1796744"/>
              <a:gd name="connsiteY3" fmla="*/ 755650 h 2165350"/>
              <a:gd name="connsiteX4" fmla="*/ 98119 w 1796744"/>
              <a:gd name="connsiteY4" fmla="*/ 803275 h 2165350"/>
              <a:gd name="connsiteX5" fmla="*/ 12394 w 1796744"/>
              <a:gd name="connsiteY5" fmla="*/ 911225 h 2165350"/>
              <a:gd name="connsiteX6" fmla="*/ 9219 w 1796744"/>
              <a:gd name="connsiteY6" fmla="*/ 1057275 h 2165350"/>
              <a:gd name="connsiteX7" fmla="*/ 94944 w 1796744"/>
              <a:gd name="connsiteY7" fmla="*/ 1168400 h 2165350"/>
              <a:gd name="connsiteX8" fmla="*/ 339419 w 1796744"/>
              <a:gd name="connsiteY8" fmla="*/ 1495425 h 2165350"/>
              <a:gd name="connsiteX9" fmla="*/ 539444 w 1796744"/>
              <a:gd name="connsiteY9" fmla="*/ 1746250 h 2165350"/>
              <a:gd name="connsiteX10" fmla="*/ 688669 w 1796744"/>
              <a:gd name="connsiteY10" fmla="*/ 1806575 h 2165350"/>
              <a:gd name="connsiteX11" fmla="*/ 888694 w 1796744"/>
              <a:gd name="connsiteY11" fmla="*/ 1822450 h 2165350"/>
              <a:gd name="connsiteX12" fmla="*/ 1117294 w 1796744"/>
              <a:gd name="connsiteY12" fmla="*/ 1835150 h 2165350"/>
              <a:gd name="connsiteX13" fmla="*/ 1409394 w 1796744"/>
              <a:gd name="connsiteY13" fmla="*/ 1946275 h 2165350"/>
              <a:gd name="connsiteX14" fmla="*/ 1796744 w 1796744"/>
              <a:gd name="connsiteY14" fmla="*/ 2165350 h 2165350"/>
              <a:gd name="connsiteX0" fmla="*/ 891869 w 1796744"/>
              <a:gd name="connsiteY0" fmla="*/ 0 h 2165350"/>
              <a:gd name="connsiteX1" fmla="*/ 602944 w 1796744"/>
              <a:gd name="connsiteY1" fmla="*/ 330200 h 2165350"/>
              <a:gd name="connsiteX2" fmla="*/ 374344 w 1796744"/>
              <a:gd name="connsiteY2" fmla="*/ 609600 h 2165350"/>
              <a:gd name="connsiteX3" fmla="*/ 240994 w 1796744"/>
              <a:gd name="connsiteY3" fmla="*/ 723900 h 2165350"/>
              <a:gd name="connsiteX4" fmla="*/ 98119 w 1796744"/>
              <a:gd name="connsiteY4" fmla="*/ 803275 h 2165350"/>
              <a:gd name="connsiteX5" fmla="*/ 12394 w 1796744"/>
              <a:gd name="connsiteY5" fmla="*/ 911225 h 2165350"/>
              <a:gd name="connsiteX6" fmla="*/ 9219 w 1796744"/>
              <a:gd name="connsiteY6" fmla="*/ 1057275 h 2165350"/>
              <a:gd name="connsiteX7" fmla="*/ 94944 w 1796744"/>
              <a:gd name="connsiteY7" fmla="*/ 1168400 h 2165350"/>
              <a:gd name="connsiteX8" fmla="*/ 339419 w 1796744"/>
              <a:gd name="connsiteY8" fmla="*/ 1495425 h 2165350"/>
              <a:gd name="connsiteX9" fmla="*/ 539444 w 1796744"/>
              <a:gd name="connsiteY9" fmla="*/ 1746250 h 2165350"/>
              <a:gd name="connsiteX10" fmla="*/ 688669 w 1796744"/>
              <a:gd name="connsiteY10" fmla="*/ 1806575 h 2165350"/>
              <a:gd name="connsiteX11" fmla="*/ 888694 w 1796744"/>
              <a:gd name="connsiteY11" fmla="*/ 1822450 h 2165350"/>
              <a:gd name="connsiteX12" fmla="*/ 1117294 w 1796744"/>
              <a:gd name="connsiteY12" fmla="*/ 1835150 h 2165350"/>
              <a:gd name="connsiteX13" fmla="*/ 1409394 w 1796744"/>
              <a:gd name="connsiteY13" fmla="*/ 1946275 h 2165350"/>
              <a:gd name="connsiteX14" fmla="*/ 1796744 w 1796744"/>
              <a:gd name="connsiteY14" fmla="*/ 2165350 h 2165350"/>
              <a:gd name="connsiteX0" fmla="*/ 891869 w 1796744"/>
              <a:gd name="connsiteY0" fmla="*/ 0 h 2165350"/>
              <a:gd name="connsiteX1" fmla="*/ 602944 w 1796744"/>
              <a:gd name="connsiteY1" fmla="*/ 330200 h 2165350"/>
              <a:gd name="connsiteX2" fmla="*/ 374344 w 1796744"/>
              <a:gd name="connsiteY2" fmla="*/ 609600 h 2165350"/>
              <a:gd name="connsiteX3" fmla="*/ 240994 w 1796744"/>
              <a:gd name="connsiteY3" fmla="*/ 723900 h 2165350"/>
              <a:gd name="connsiteX4" fmla="*/ 98119 w 1796744"/>
              <a:gd name="connsiteY4" fmla="*/ 803275 h 2165350"/>
              <a:gd name="connsiteX5" fmla="*/ 12394 w 1796744"/>
              <a:gd name="connsiteY5" fmla="*/ 911225 h 2165350"/>
              <a:gd name="connsiteX6" fmla="*/ 9219 w 1796744"/>
              <a:gd name="connsiteY6" fmla="*/ 1057275 h 2165350"/>
              <a:gd name="connsiteX7" fmla="*/ 94944 w 1796744"/>
              <a:gd name="connsiteY7" fmla="*/ 1168400 h 2165350"/>
              <a:gd name="connsiteX8" fmla="*/ 339419 w 1796744"/>
              <a:gd name="connsiteY8" fmla="*/ 1495425 h 2165350"/>
              <a:gd name="connsiteX9" fmla="*/ 539444 w 1796744"/>
              <a:gd name="connsiteY9" fmla="*/ 1677194 h 2165350"/>
              <a:gd name="connsiteX10" fmla="*/ 688669 w 1796744"/>
              <a:gd name="connsiteY10" fmla="*/ 1806575 h 2165350"/>
              <a:gd name="connsiteX11" fmla="*/ 888694 w 1796744"/>
              <a:gd name="connsiteY11" fmla="*/ 1822450 h 2165350"/>
              <a:gd name="connsiteX12" fmla="*/ 1117294 w 1796744"/>
              <a:gd name="connsiteY12" fmla="*/ 1835150 h 2165350"/>
              <a:gd name="connsiteX13" fmla="*/ 1409394 w 1796744"/>
              <a:gd name="connsiteY13" fmla="*/ 1946275 h 2165350"/>
              <a:gd name="connsiteX14" fmla="*/ 1796744 w 1796744"/>
              <a:gd name="connsiteY14" fmla="*/ 2165350 h 2165350"/>
              <a:gd name="connsiteX0" fmla="*/ 891869 w 1796744"/>
              <a:gd name="connsiteY0" fmla="*/ 0 h 2165350"/>
              <a:gd name="connsiteX1" fmla="*/ 602944 w 1796744"/>
              <a:gd name="connsiteY1" fmla="*/ 330200 h 2165350"/>
              <a:gd name="connsiteX2" fmla="*/ 374344 w 1796744"/>
              <a:gd name="connsiteY2" fmla="*/ 609600 h 2165350"/>
              <a:gd name="connsiteX3" fmla="*/ 240994 w 1796744"/>
              <a:gd name="connsiteY3" fmla="*/ 723900 h 2165350"/>
              <a:gd name="connsiteX4" fmla="*/ 98119 w 1796744"/>
              <a:gd name="connsiteY4" fmla="*/ 803275 h 2165350"/>
              <a:gd name="connsiteX5" fmla="*/ 12394 w 1796744"/>
              <a:gd name="connsiteY5" fmla="*/ 911225 h 2165350"/>
              <a:gd name="connsiteX6" fmla="*/ 9219 w 1796744"/>
              <a:gd name="connsiteY6" fmla="*/ 1057275 h 2165350"/>
              <a:gd name="connsiteX7" fmla="*/ 94944 w 1796744"/>
              <a:gd name="connsiteY7" fmla="*/ 1168400 h 2165350"/>
              <a:gd name="connsiteX8" fmla="*/ 339419 w 1796744"/>
              <a:gd name="connsiteY8" fmla="*/ 1495425 h 2165350"/>
              <a:gd name="connsiteX9" fmla="*/ 539444 w 1796744"/>
              <a:gd name="connsiteY9" fmla="*/ 1677194 h 2165350"/>
              <a:gd name="connsiteX10" fmla="*/ 724388 w 1796744"/>
              <a:gd name="connsiteY10" fmla="*/ 1763712 h 2165350"/>
              <a:gd name="connsiteX11" fmla="*/ 888694 w 1796744"/>
              <a:gd name="connsiteY11" fmla="*/ 1822450 h 2165350"/>
              <a:gd name="connsiteX12" fmla="*/ 1117294 w 1796744"/>
              <a:gd name="connsiteY12" fmla="*/ 1835150 h 2165350"/>
              <a:gd name="connsiteX13" fmla="*/ 1409394 w 1796744"/>
              <a:gd name="connsiteY13" fmla="*/ 1946275 h 2165350"/>
              <a:gd name="connsiteX14" fmla="*/ 1796744 w 1796744"/>
              <a:gd name="connsiteY14" fmla="*/ 2165350 h 2165350"/>
              <a:gd name="connsiteX0" fmla="*/ 891869 w 1796744"/>
              <a:gd name="connsiteY0" fmla="*/ 0 h 2165350"/>
              <a:gd name="connsiteX1" fmla="*/ 602944 w 1796744"/>
              <a:gd name="connsiteY1" fmla="*/ 330200 h 2165350"/>
              <a:gd name="connsiteX2" fmla="*/ 374344 w 1796744"/>
              <a:gd name="connsiteY2" fmla="*/ 609600 h 2165350"/>
              <a:gd name="connsiteX3" fmla="*/ 240994 w 1796744"/>
              <a:gd name="connsiteY3" fmla="*/ 723900 h 2165350"/>
              <a:gd name="connsiteX4" fmla="*/ 98119 w 1796744"/>
              <a:gd name="connsiteY4" fmla="*/ 803275 h 2165350"/>
              <a:gd name="connsiteX5" fmla="*/ 12394 w 1796744"/>
              <a:gd name="connsiteY5" fmla="*/ 911225 h 2165350"/>
              <a:gd name="connsiteX6" fmla="*/ 9219 w 1796744"/>
              <a:gd name="connsiteY6" fmla="*/ 1057275 h 2165350"/>
              <a:gd name="connsiteX7" fmla="*/ 94944 w 1796744"/>
              <a:gd name="connsiteY7" fmla="*/ 1168400 h 2165350"/>
              <a:gd name="connsiteX8" fmla="*/ 339419 w 1796744"/>
              <a:gd name="connsiteY8" fmla="*/ 1495425 h 2165350"/>
              <a:gd name="connsiteX9" fmla="*/ 539444 w 1796744"/>
              <a:gd name="connsiteY9" fmla="*/ 1677194 h 2165350"/>
              <a:gd name="connsiteX10" fmla="*/ 724388 w 1796744"/>
              <a:gd name="connsiteY10" fmla="*/ 1763712 h 2165350"/>
              <a:gd name="connsiteX11" fmla="*/ 926794 w 1796744"/>
              <a:gd name="connsiteY11" fmla="*/ 1796256 h 2165350"/>
              <a:gd name="connsiteX12" fmla="*/ 1117294 w 1796744"/>
              <a:gd name="connsiteY12" fmla="*/ 1835150 h 2165350"/>
              <a:gd name="connsiteX13" fmla="*/ 1409394 w 1796744"/>
              <a:gd name="connsiteY13" fmla="*/ 1946275 h 2165350"/>
              <a:gd name="connsiteX14" fmla="*/ 1796744 w 1796744"/>
              <a:gd name="connsiteY14" fmla="*/ 2165350 h 2165350"/>
              <a:gd name="connsiteX0" fmla="*/ 891869 w 1796744"/>
              <a:gd name="connsiteY0" fmla="*/ 0 h 2165350"/>
              <a:gd name="connsiteX1" fmla="*/ 602944 w 1796744"/>
              <a:gd name="connsiteY1" fmla="*/ 330200 h 2165350"/>
              <a:gd name="connsiteX2" fmla="*/ 374344 w 1796744"/>
              <a:gd name="connsiteY2" fmla="*/ 609600 h 2165350"/>
              <a:gd name="connsiteX3" fmla="*/ 240994 w 1796744"/>
              <a:gd name="connsiteY3" fmla="*/ 723900 h 2165350"/>
              <a:gd name="connsiteX4" fmla="*/ 98119 w 1796744"/>
              <a:gd name="connsiteY4" fmla="*/ 803275 h 2165350"/>
              <a:gd name="connsiteX5" fmla="*/ 12394 w 1796744"/>
              <a:gd name="connsiteY5" fmla="*/ 911225 h 2165350"/>
              <a:gd name="connsiteX6" fmla="*/ 9219 w 1796744"/>
              <a:gd name="connsiteY6" fmla="*/ 1057275 h 2165350"/>
              <a:gd name="connsiteX7" fmla="*/ 94944 w 1796744"/>
              <a:gd name="connsiteY7" fmla="*/ 1168400 h 2165350"/>
              <a:gd name="connsiteX8" fmla="*/ 339419 w 1796744"/>
              <a:gd name="connsiteY8" fmla="*/ 1495425 h 2165350"/>
              <a:gd name="connsiteX9" fmla="*/ 539444 w 1796744"/>
              <a:gd name="connsiteY9" fmla="*/ 1677194 h 2165350"/>
              <a:gd name="connsiteX10" fmla="*/ 724388 w 1796744"/>
              <a:gd name="connsiteY10" fmla="*/ 1763712 h 2165350"/>
              <a:gd name="connsiteX11" fmla="*/ 926794 w 1796744"/>
              <a:gd name="connsiteY11" fmla="*/ 1796256 h 2165350"/>
              <a:gd name="connsiteX12" fmla="*/ 1126819 w 1796744"/>
              <a:gd name="connsiteY12" fmla="*/ 1820862 h 2165350"/>
              <a:gd name="connsiteX13" fmla="*/ 1409394 w 1796744"/>
              <a:gd name="connsiteY13" fmla="*/ 1946275 h 2165350"/>
              <a:gd name="connsiteX14" fmla="*/ 1796744 w 1796744"/>
              <a:gd name="connsiteY14" fmla="*/ 2165350 h 2165350"/>
              <a:gd name="connsiteX0" fmla="*/ 891869 w 1796744"/>
              <a:gd name="connsiteY0" fmla="*/ 0 h 2165350"/>
              <a:gd name="connsiteX1" fmla="*/ 602944 w 1796744"/>
              <a:gd name="connsiteY1" fmla="*/ 330200 h 2165350"/>
              <a:gd name="connsiteX2" fmla="*/ 374344 w 1796744"/>
              <a:gd name="connsiteY2" fmla="*/ 609600 h 2165350"/>
              <a:gd name="connsiteX3" fmla="*/ 240994 w 1796744"/>
              <a:gd name="connsiteY3" fmla="*/ 723900 h 2165350"/>
              <a:gd name="connsiteX4" fmla="*/ 98119 w 1796744"/>
              <a:gd name="connsiteY4" fmla="*/ 803275 h 2165350"/>
              <a:gd name="connsiteX5" fmla="*/ 12394 w 1796744"/>
              <a:gd name="connsiteY5" fmla="*/ 911225 h 2165350"/>
              <a:gd name="connsiteX6" fmla="*/ 9219 w 1796744"/>
              <a:gd name="connsiteY6" fmla="*/ 1057275 h 2165350"/>
              <a:gd name="connsiteX7" fmla="*/ 94944 w 1796744"/>
              <a:gd name="connsiteY7" fmla="*/ 1168400 h 2165350"/>
              <a:gd name="connsiteX8" fmla="*/ 339419 w 1796744"/>
              <a:gd name="connsiteY8" fmla="*/ 1495425 h 2165350"/>
              <a:gd name="connsiteX9" fmla="*/ 539444 w 1796744"/>
              <a:gd name="connsiteY9" fmla="*/ 1677194 h 2165350"/>
              <a:gd name="connsiteX10" fmla="*/ 724388 w 1796744"/>
              <a:gd name="connsiteY10" fmla="*/ 1763712 h 2165350"/>
              <a:gd name="connsiteX11" fmla="*/ 926794 w 1796744"/>
              <a:gd name="connsiteY11" fmla="*/ 1796256 h 2165350"/>
              <a:gd name="connsiteX12" fmla="*/ 1126819 w 1796744"/>
              <a:gd name="connsiteY12" fmla="*/ 1825624 h 2165350"/>
              <a:gd name="connsiteX13" fmla="*/ 1409394 w 1796744"/>
              <a:gd name="connsiteY13" fmla="*/ 1946275 h 2165350"/>
              <a:gd name="connsiteX14" fmla="*/ 1796744 w 1796744"/>
              <a:gd name="connsiteY14" fmla="*/ 2165350 h 2165350"/>
              <a:gd name="connsiteX0" fmla="*/ 891869 w 1796744"/>
              <a:gd name="connsiteY0" fmla="*/ 0 h 2165350"/>
              <a:gd name="connsiteX1" fmla="*/ 467213 w 1796744"/>
              <a:gd name="connsiteY1" fmla="*/ 496888 h 2165350"/>
              <a:gd name="connsiteX2" fmla="*/ 374344 w 1796744"/>
              <a:gd name="connsiteY2" fmla="*/ 609600 h 2165350"/>
              <a:gd name="connsiteX3" fmla="*/ 240994 w 1796744"/>
              <a:gd name="connsiteY3" fmla="*/ 723900 h 2165350"/>
              <a:gd name="connsiteX4" fmla="*/ 98119 w 1796744"/>
              <a:gd name="connsiteY4" fmla="*/ 803275 h 2165350"/>
              <a:gd name="connsiteX5" fmla="*/ 12394 w 1796744"/>
              <a:gd name="connsiteY5" fmla="*/ 911225 h 2165350"/>
              <a:gd name="connsiteX6" fmla="*/ 9219 w 1796744"/>
              <a:gd name="connsiteY6" fmla="*/ 1057275 h 2165350"/>
              <a:gd name="connsiteX7" fmla="*/ 94944 w 1796744"/>
              <a:gd name="connsiteY7" fmla="*/ 1168400 h 2165350"/>
              <a:gd name="connsiteX8" fmla="*/ 339419 w 1796744"/>
              <a:gd name="connsiteY8" fmla="*/ 1495425 h 2165350"/>
              <a:gd name="connsiteX9" fmla="*/ 539444 w 1796744"/>
              <a:gd name="connsiteY9" fmla="*/ 1677194 h 2165350"/>
              <a:gd name="connsiteX10" fmla="*/ 724388 w 1796744"/>
              <a:gd name="connsiteY10" fmla="*/ 1763712 h 2165350"/>
              <a:gd name="connsiteX11" fmla="*/ 926794 w 1796744"/>
              <a:gd name="connsiteY11" fmla="*/ 1796256 h 2165350"/>
              <a:gd name="connsiteX12" fmla="*/ 1126819 w 1796744"/>
              <a:gd name="connsiteY12" fmla="*/ 1825624 h 2165350"/>
              <a:gd name="connsiteX13" fmla="*/ 1409394 w 1796744"/>
              <a:gd name="connsiteY13" fmla="*/ 1946275 h 2165350"/>
              <a:gd name="connsiteX14" fmla="*/ 1796744 w 1796744"/>
              <a:gd name="connsiteY14" fmla="*/ 2165350 h 2165350"/>
              <a:gd name="connsiteX0" fmla="*/ 639457 w 1796744"/>
              <a:gd name="connsiteY0" fmla="*/ 0 h 1865312"/>
              <a:gd name="connsiteX1" fmla="*/ 467213 w 1796744"/>
              <a:gd name="connsiteY1" fmla="*/ 196850 h 1865312"/>
              <a:gd name="connsiteX2" fmla="*/ 374344 w 1796744"/>
              <a:gd name="connsiteY2" fmla="*/ 309562 h 1865312"/>
              <a:gd name="connsiteX3" fmla="*/ 240994 w 1796744"/>
              <a:gd name="connsiteY3" fmla="*/ 423862 h 1865312"/>
              <a:gd name="connsiteX4" fmla="*/ 98119 w 1796744"/>
              <a:gd name="connsiteY4" fmla="*/ 503237 h 1865312"/>
              <a:gd name="connsiteX5" fmla="*/ 12394 w 1796744"/>
              <a:gd name="connsiteY5" fmla="*/ 611187 h 1865312"/>
              <a:gd name="connsiteX6" fmla="*/ 9219 w 1796744"/>
              <a:gd name="connsiteY6" fmla="*/ 757237 h 1865312"/>
              <a:gd name="connsiteX7" fmla="*/ 94944 w 1796744"/>
              <a:gd name="connsiteY7" fmla="*/ 868362 h 1865312"/>
              <a:gd name="connsiteX8" fmla="*/ 339419 w 1796744"/>
              <a:gd name="connsiteY8" fmla="*/ 1195387 h 1865312"/>
              <a:gd name="connsiteX9" fmla="*/ 539444 w 1796744"/>
              <a:gd name="connsiteY9" fmla="*/ 1377156 h 1865312"/>
              <a:gd name="connsiteX10" fmla="*/ 724388 w 1796744"/>
              <a:gd name="connsiteY10" fmla="*/ 1463674 h 1865312"/>
              <a:gd name="connsiteX11" fmla="*/ 926794 w 1796744"/>
              <a:gd name="connsiteY11" fmla="*/ 1496218 h 1865312"/>
              <a:gd name="connsiteX12" fmla="*/ 1126819 w 1796744"/>
              <a:gd name="connsiteY12" fmla="*/ 1525586 h 1865312"/>
              <a:gd name="connsiteX13" fmla="*/ 1409394 w 1796744"/>
              <a:gd name="connsiteY13" fmla="*/ 1646237 h 1865312"/>
              <a:gd name="connsiteX14" fmla="*/ 1796744 w 1796744"/>
              <a:gd name="connsiteY14" fmla="*/ 1865312 h 1865312"/>
              <a:gd name="connsiteX0" fmla="*/ 639457 w 1796744"/>
              <a:gd name="connsiteY0" fmla="*/ 0 h 1865312"/>
              <a:gd name="connsiteX1" fmla="*/ 467213 w 1796744"/>
              <a:gd name="connsiteY1" fmla="*/ 196850 h 1865312"/>
              <a:gd name="connsiteX2" fmla="*/ 326719 w 1796744"/>
              <a:gd name="connsiteY2" fmla="*/ 352424 h 1865312"/>
              <a:gd name="connsiteX3" fmla="*/ 240994 w 1796744"/>
              <a:gd name="connsiteY3" fmla="*/ 423862 h 1865312"/>
              <a:gd name="connsiteX4" fmla="*/ 98119 w 1796744"/>
              <a:gd name="connsiteY4" fmla="*/ 503237 h 1865312"/>
              <a:gd name="connsiteX5" fmla="*/ 12394 w 1796744"/>
              <a:gd name="connsiteY5" fmla="*/ 611187 h 1865312"/>
              <a:gd name="connsiteX6" fmla="*/ 9219 w 1796744"/>
              <a:gd name="connsiteY6" fmla="*/ 757237 h 1865312"/>
              <a:gd name="connsiteX7" fmla="*/ 94944 w 1796744"/>
              <a:gd name="connsiteY7" fmla="*/ 868362 h 1865312"/>
              <a:gd name="connsiteX8" fmla="*/ 339419 w 1796744"/>
              <a:gd name="connsiteY8" fmla="*/ 1195387 h 1865312"/>
              <a:gd name="connsiteX9" fmla="*/ 539444 w 1796744"/>
              <a:gd name="connsiteY9" fmla="*/ 1377156 h 1865312"/>
              <a:gd name="connsiteX10" fmla="*/ 724388 w 1796744"/>
              <a:gd name="connsiteY10" fmla="*/ 1463674 h 1865312"/>
              <a:gd name="connsiteX11" fmla="*/ 926794 w 1796744"/>
              <a:gd name="connsiteY11" fmla="*/ 1496218 h 1865312"/>
              <a:gd name="connsiteX12" fmla="*/ 1126819 w 1796744"/>
              <a:gd name="connsiteY12" fmla="*/ 1525586 h 1865312"/>
              <a:gd name="connsiteX13" fmla="*/ 1409394 w 1796744"/>
              <a:gd name="connsiteY13" fmla="*/ 1646237 h 1865312"/>
              <a:gd name="connsiteX14" fmla="*/ 1796744 w 1796744"/>
              <a:gd name="connsiteY14" fmla="*/ 1865312 h 1865312"/>
              <a:gd name="connsiteX0" fmla="*/ 639457 w 1796744"/>
              <a:gd name="connsiteY0" fmla="*/ 0 h 1865312"/>
              <a:gd name="connsiteX1" fmla="*/ 398157 w 1796744"/>
              <a:gd name="connsiteY1" fmla="*/ 287338 h 1865312"/>
              <a:gd name="connsiteX2" fmla="*/ 326719 w 1796744"/>
              <a:gd name="connsiteY2" fmla="*/ 352424 h 1865312"/>
              <a:gd name="connsiteX3" fmla="*/ 240994 w 1796744"/>
              <a:gd name="connsiteY3" fmla="*/ 423862 h 1865312"/>
              <a:gd name="connsiteX4" fmla="*/ 98119 w 1796744"/>
              <a:gd name="connsiteY4" fmla="*/ 503237 h 1865312"/>
              <a:gd name="connsiteX5" fmla="*/ 12394 w 1796744"/>
              <a:gd name="connsiteY5" fmla="*/ 611187 h 1865312"/>
              <a:gd name="connsiteX6" fmla="*/ 9219 w 1796744"/>
              <a:gd name="connsiteY6" fmla="*/ 757237 h 1865312"/>
              <a:gd name="connsiteX7" fmla="*/ 94944 w 1796744"/>
              <a:gd name="connsiteY7" fmla="*/ 868362 h 1865312"/>
              <a:gd name="connsiteX8" fmla="*/ 339419 w 1796744"/>
              <a:gd name="connsiteY8" fmla="*/ 1195387 h 1865312"/>
              <a:gd name="connsiteX9" fmla="*/ 539444 w 1796744"/>
              <a:gd name="connsiteY9" fmla="*/ 1377156 h 1865312"/>
              <a:gd name="connsiteX10" fmla="*/ 724388 w 1796744"/>
              <a:gd name="connsiteY10" fmla="*/ 1463674 h 1865312"/>
              <a:gd name="connsiteX11" fmla="*/ 926794 w 1796744"/>
              <a:gd name="connsiteY11" fmla="*/ 1496218 h 1865312"/>
              <a:gd name="connsiteX12" fmla="*/ 1126819 w 1796744"/>
              <a:gd name="connsiteY12" fmla="*/ 1525586 h 1865312"/>
              <a:gd name="connsiteX13" fmla="*/ 1409394 w 1796744"/>
              <a:gd name="connsiteY13" fmla="*/ 1646237 h 1865312"/>
              <a:gd name="connsiteX14" fmla="*/ 1796744 w 1796744"/>
              <a:gd name="connsiteY14" fmla="*/ 1865312 h 1865312"/>
              <a:gd name="connsiteX0" fmla="*/ 513251 w 1796744"/>
              <a:gd name="connsiteY0" fmla="*/ 0 h 1720055"/>
              <a:gd name="connsiteX1" fmla="*/ 398157 w 1796744"/>
              <a:gd name="connsiteY1" fmla="*/ 142081 h 1720055"/>
              <a:gd name="connsiteX2" fmla="*/ 326719 w 1796744"/>
              <a:gd name="connsiteY2" fmla="*/ 207167 h 1720055"/>
              <a:gd name="connsiteX3" fmla="*/ 240994 w 1796744"/>
              <a:gd name="connsiteY3" fmla="*/ 278605 h 1720055"/>
              <a:gd name="connsiteX4" fmla="*/ 98119 w 1796744"/>
              <a:gd name="connsiteY4" fmla="*/ 357980 h 1720055"/>
              <a:gd name="connsiteX5" fmla="*/ 12394 w 1796744"/>
              <a:gd name="connsiteY5" fmla="*/ 465930 h 1720055"/>
              <a:gd name="connsiteX6" fmla="*/ 9219 w 1796744"/>
              <a:gd name="connsiteY6" fmla="*/ 611980 h 1720055"/>
              <a:gd name="connsiteX7" fmla="*/ 94944 w 1796744"/>
              <a:gd name="connsiteY7" fmla="*/ 723105 h 1720055"/>
              <a:gd name="connsiteX8" fmla="*/ 339419 w 1796744"/>
              <a:gd name="connsiteY8" fmla="*/ 1050130 h 1720055"/>
              <a:gd name="connsiteX9" fmla="*/ 539444 w 1796744"/>
              <a:gd name="connsiteY9" fmla="*/ 1231899 h 1720055"/>
              <a:gd name="connsiteX10" fmla="*/ 724388 w 1796744"/>
              <a:gd name="connsiteY10" fmla="*/ 1318417 h 1720055"/>
              <a:gd name="connsiteX11" fmla="*/ 926794 w 1796744"/>
              <a:gd name="connsiteY11" fmla="*/ 1350961 h 1720055"/>
              <a:gd name="connsiteX12" fmla="*/ 1126819 w 1796744"/>
              <a:gd name="connsiteY12" fmla="*/ 1380329 h 1720055"/>
              <a:gd name="connsiteX13" fmla="*/ 1409394 w 1796744"/>
              <a:gd name="connsiteY13" fmla="*/ 1500980 h 1720055"/>
              <a:gd name="connsiteX14" fmla="*/ 1796744 w 1796744"/>
              <a:gd name="connsiteY14" fmla="*/ 1720055 h 1720055"/>
              <a:gd name="connsiteX0" fmla="*/ 513251 w 1796744"/>
              <a:gd name="connsiteY0" fmla="*/ 0 h 1720055"/>
              <a:gd name="connsiteX1" fmla="*/ 398157 w 1796744"/>
              <a:gd name="connsiteY1" fmla="*/ 142081 h 1720055"/>
              <a:gd name="connsiteX2" fmla="*/ 326719 w 1796744"/>
              <a:gd name="connsiteY2" fmla="*/ 216692 h 1720055"/>
              <a:gd name="connsiteX3" fmla="*/ 240994 w 1796744"/>
              <a:gd name="connsiteY3" fmla="*/ 278605 h 1720055"/>
              <a:gd name="connsiteX4" fmla="*/ 98119 w 1796744"/>
              <a:gd name="connsiteY4" fmla="*/ 357980 h 1720055"/>
              <a:gd name="connsiteX5" fmla="*/ 12394 w 1796744"/>
              <a:gd name="connsiteY5" fmla="*/ 465930 h 1720055"/>
              <a:gd name="connsiteX6" fmla="*/ 9219 w 1796744"/>
              <a:gd name="connsiteY6" fmla="*/ 611980 h 1720055"/>
              <a:gd name="connsiteX7" fmla="*/ 94944 w 1796744"/>
              <a:gd name="connsiteY7" fmla="*/ 723105 h 1720055"/>
              <a:gd name="connsiteX8" fmla="*/ 339419 w 1796744"/>
              <a:gd name="connsiteY8" fmla="*/ 1050130 h 1720055"/>
              <a:gd name="connsiteX9" fmla="*/ 539444 w 1796744"/>
              <a:gd name="connsiteY9" fmla="*/ 1231899 h 1720055"/>
              <a:gd name="connsiteX10" fmla="*/ 724388 w 1796744"/>
              <a:gd name="connsiteY10" fmla="*/ 1318417 h 1720055"/>
              <a:gd name="connsiteX11" fmla="*/ 926794 w 1796744"/>
              <a:gd name="connsiteY11" fmla="*/ 1350961 h 1720055"/>
              <a:gd name="connsiteX12" fmla="*/ 1126819 w 1796744"/>
              <a:gd name="connsiteY12" fmla="*/ 1380329 h 1720055"/>
              <a:gd name="connsiteX13" fmla="*/ 1409394 w 1796744"/>
              <a:gd name="connsiteY13" fmla="*/ 1500980 h 1720055"/>
              <a:gd name="connsiteX14" fmla="*/ 1796744 w 1796744"/>
              <a:gd name="connsiteY14" fmla="*/ 1720055 h 1720055"/>
              <a:gd name="connsiteX0" fmla="*/ 513251 w 1796744"/>
              <a:gd name="connsiteY0" fmla="*/ 0 h 1720055"/>
              <a:gd name="connsiteX1" fmla="*/ 431495 w 1796744"/>
              <a:gd name="connsiteY1" fmla="*/ 106362 h 1720055"/>
              <a:gd name="connsiteX2" fmla="*/ 326719 w 1796744"/>
              <a:gd name="connsiteY2" fmla="*/ 216692 h 1720055"/>
              <a:gd name="connsiteX3" fmla="*/ 240994 w 1796744"/>
              <a:gd name="connsiteY3" fmla="*/ 278605 h 1720055"/>
              <a:gd name="connsiteX4" fmla="*/ 98119 w 1796744"/>
              <a:gd name="connsiteY4" fmla="*/ 357980 h 1720055"/>
              <a:gd name="connsiteX5" fmla="*/ 12394 w 1796744"/>
              <a:gd name="connsiteY5" fmla="*/ 465930 h 1720055"/>
              <a:gd name="connsiteX6" fmla="*/ 9219 w 1796744"/>
              <a:gd name="connsiteY6" fmla="*/ 611980 h 1720055"/>
              <a:gd name="connsiteX7" fmla="*/ 94944 w 1796744"/>
              <a:gd name="connsiteY7" fmla="*/ 723105 h 1720055"/>
              <a:gd name="connsiteX8" fmla="*/ 339419 w 1796744"/>
              <a:gd name="connsiteY8" fmla="*/ 1050130 h 1720055"/>
              <a:gd name="connsiteX9" fmla="*/ 539444 w 1796744"/>
              <a:gd name="connsiteY9" fmla="*/ 1231899 h 1720055"/>
              <a:gd name="connsiteX10" fmla="*/ 724388 w 1796744"/>
              <a:gd name="connsiteY10" fmla="*/ 1318417 h 1720055"/>
              <a:gd name="connsiteX11" fmla="*/ 926794 w 1796744"/>
              <a:gd name="connsiteY11" fmla="*/ 1350961 h 1720055"/>
              <a:gd name="connsiteX12" fmla="*/ 1126819 w 1796744"/>
              <a:gd name="connsiteY12" fmla="*/ 1380329 h 1720055"/>
              <a:gd name="connsiteX13" fmla="*/ 1409394 w 1796744"/>
              <a:gd name="connsiteY13" fmla="*/ 1500980 h 1720055"/>
              <a:gd name="connsiteX14" fmla="*/ 1796744 w 1796744"/>
              <a:gd name="connsiteY14" fmla="*/ 1720055 h 1720055"/>
              <a:gd name="connsiteX0" fmla="*/ 513251 w 1796744"/>
              <a:gd name="connsiteY0" fmla="*/ 0 h 1720055"/>
              <a:gd name="connsiteX1" fmla="*/ 424351 w 1796744"/>
              <a:gd name="connsiteY1" fmla="*/ 106362 h 1720055"/>
              <a:gd name="connsiteX2" fmla="*/ 326719 w 1796744"/>
              <a:gd name="connsiteY2" fmla="*/ 216692 h 1720055"/>
              <a:gd name="connsiteX3" fmla="*/ 240994 w 1796744"/>
              <a:gd name="connsiteY3" fmla="*/ 278605 h 1720055"/>
              <a:gd name="connsiteX4" fmla="*/ 98119 w 1796744"/>
              <a:gd name="connsiteY4" fmla="*/ 357980 h 1720055"/>
              <a:gd name="connsiteX5" fmla="*/ 12394 w 1796744"/>
              <a:gd name="connsiteY5" fmla="*/ 465930 h 1720055"/>
              <a:gd name="connsiteX6" fmla="*/ 9219 w 1796744"/>
              <a:gd name="connsiteY6" fmla="*/ 611980 h 1720055"/>
              <a:gd name="connsiteX7" fmla="*/ 94944 w 1796744"/>
              <a:gd name="connsiteY7" fmla="*/ 723105 h 1720055"/>
              <a:gd name="connsiteX8" fmla="*/ 339419 w 1796744"/>
              <a:gd name="connsiteY8" fmla="*/ 1050130 h 1720055"/>
              <a:gd name="connsiteX9" fmla="*/ 539444 w 1796744"/>
              <a:gd name="connsiteY9" fmla="*/ 1231899 h 1720055"/>
              <a:gd name="connsiteX10" fmla="*/ 724388 w 1796744"/>
              <a:gd name="connsiteY10" fmla="*/ 1318417 h 1720055"/>
              <a:gd name="connsiteX11" fmla="*/ 926794 w 1796744"/>
              <a:gd name="connsiteY11" fmla="*/ 1350961 h 1720055"/>
              <a:gd name="connsiteX12" fmla="*/ 1126819 w 1796744"/>
              <a:gd name="connsiteY12" fmla="*/ 1380329 h 1720055"/>
              <a:gd name="connsiteX13" fmla="*/ 1409394 w 1796744"/>
              <a:gd name="connsiteY13" fmla="*/ 1500980 h 1720055"/>
              <a:gd name="connsiteX14" fmla="*/ 1796744 w 1796744"/>
              <a:gd name="connsiteY14" fmla="*/ 1720055 h 172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6744" h="1720055">
                <a:moveTo>
                  <a:pt x="513251" y="0"/>
                </a:moveTo>
                <a:cubicBezTo>
                  <a:pt x="411915" y="114300"/>
                  <a:pt x="455440" y="70247"/>
                  <a:pt x="424351" y="106362"/>
                </a:cubicBezTo>
                <a:cubicBezTo>
                  <a:pt x="393262" y="142477"/>
                  <a:pt x="357279" y="187985"/>
                  <a:pt x="326719" y="216692"/>
                </a:cubicBezTo>
                <a:cubicBezTo>
                  <a:pt x="296160" y="245399"/>
                  <a:pt x="279094" y="255057"/>
                  <a:pt x="240994" y="278605"/>
                </a:cubicBezTo>
                <a:cubicBezTo>
                  <a:pt x="202894" y="302153"/>
                  <a:pt x="136219" y="326759"/>
                  <a:pt x="98119" y="357980"/>
                </a:cubicBezTo>
                <a:cubicBezTo>
                  <a:pt x="60019" y="389201"/>
                  <a:pt x="27211" y="423597"/>
                  <a:pt x="12394" y="465930"/>
                </a:cubicBezTo>
                <a:cubicBezTo>
                  <a:pt x="-2423" y="508263"/>
                  <a:pt x="-4539" y="569118"/>
                  <a:pt x="9219" y="611980"/>
                </a:cubicBezTo>
                <a:cubicBezTo>
                  <a:pt x="22977" y="654842"/>
                  <a:pt x="39911" y="650080"/>
                  <a:pt x="94944" y="723105"/>
                </a:cubicBezTo>
                <a:cubicBezTo>
                  <a:pt x="149977" y="796130"/>
                  <a:pt x="265336" y="965331"/>
                  <a:pt x="339419" y="1050130"/>
                </a:cubicBezTo>
                <a:cubicBezTo>
                  <a:pt x="413502" y="1134929"/>
                  <a:pt x="475283" y="1187185"/>
                  <a:pt x="539444" y="1231899"/>
                </a:cubicBezTo>
                <a:cubicBezTo>
                  <a:pt x="603605" y="1276613"/>
                  <a:pt x="659830" y="1298573"/>
                  <a:pt x="724388" y="1318417"/>
                </a:cubicBezTo>
                <a:cubicBezTo>
                  <a:pt x="788946" y="1338261"/>
                  <a:pt x="859722" y="1340642"/>
                  <a:pt x="926794" y="1350961"/>
                </a:cubicBezTo>
                <a:cubicBezTo>
                  <a:pt x="993866" y="1361280"/>
                  <a:pt x="1046386" y="1355326"/>
                  <a:pt x="1126819" y="1380329"/>
                </a:cubicBezTo>
                <a:cubicBezTo>
                  <a:pt x="1207252" y="1405332"/>
                  <a:pt x="1297740" y="1444359"/>
                  <a:pt x="1409394" y="1500980"/>
                </a:cubicBezTo>
                <a:cubicBezTo>
                  <a:pt x="1521048" y="1557601"/>
                  <a:pt x="1659690" y="1638034"/>
                  <a:pt x="1796744" y="1720055"/>
                </a:cubicBezTo>
              </a:path>
            </a:pathLst>
          </a:custGeom>
          <a:noFill/>
          <a:ln>
            <a:solidFill>
              <a:srgbClr val="00B050"/>
            </a:solidFill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Vrije vorm 11"/>
          <p:cNvSpPr/>
          <p:nvPr/>
        </p:nvSpPr>
        <p:spPr>
          <a:xfrm>
            <a:off x="2072916" y="2990071"/>
            <a:ext cx="5469313" cy="2992836"/>
          </a:xfrm>
          <a:custGeom>
            <a:avLst/>
            <a:gdLst>
              <a:gd name="connsiteX0" fmla="*/ 0 w 4969205"/>
              <a:gd name="connsiteY0" fmla="*/ 2992118 h 2992118"/>
              <a:gd name="connsiteX1" fmla="*/ 376517 w 4969205"/>
              <a:gd name="connsiteY1" fmla="*/ 2810065 h 2992118"/>
              <a:gd name="connsiteX2" fmla="*/ 649596 w 4969205"/>
              <a:gd name="connsiteY2" fmla="*/ 2607325 h 2992118"/>
              <a:gd name="connsiteX3" fmla="*/ 831649 w 4969205"/>
              <a:gd name="connsiteY3" fmla="*/ 2450098 h 2992118"/>
              <a:gd name="connsiteX4" fmla="*/ 1183341 w 4969205"/>
              <a:gd name="connsiteY4" fmla="*/ 2061168 h 2992118"/>
              <a:gd name="connsiteX5" fmla="*/ 1832937 w 4969205"/>
              <a:gd name="connsiteY5" fmla="*/ 1283307 h 2992118"/>
              <a:gd name="connsiteX6" fmla="*/ 2387370 w 4969205"/>
              <a:gd name="connsiteY6" fmla="*/ 604748 h 2992118"/>
              <a:gd name="connsiteX7" fmla="*/ 2685274 w 4969205"/>
              <a:gd name="connsiteY7" fmla="*/ 327531 h 2992118"/>
              <a:gd name="connsiteX8" fmla="*/ 3082479 w 4969205"/>
              <a:gd name="connsiteY8" fmla="*/ 112378 h 2992118"/>
              <a:gd name="connsiteX9" fmla="*/ 3508648 w 4969205"/>
              <a:gd name="connsiteY9" fmla="*/ 8940 h 2992118"/>
              <a:gd name="connsiteX10" fmla="*/ 4054805 w 4969205"/>
              <a:gd name="connsiteY10" fmla="*/ 21352 h 2992118"/>
              <a:gd name="connsiteX11" fmla="*/ 4443736 w 4969205"/>
              <a:gd name="connsiteY11" fmla="*/ 149616 h 2992118"/>
              <a:gd name="connsiteX12" fmla="*/ 4969205 w 4969205"/>
              <a:gd name="connsiteY12" fmla="*/ 443383 h 2992118"/>
              <a:gd name="connsiteX0" fmla="*/ 0 w 5469313"/>
              <a:gd name="connsiteY0" fmla="*/ 2992118 h 2992118"/>
              <a:gd name="connsiteX1" fmla="*/ 376517 w 5469313"/>
              <a:gd name="connsiteY1" fmla="*/ 2810065 h 2992118"/>
              <a:gd name="connsiteX2" fmla="*/ 649596 w 5469313"/>
              <a:gd name="connsiteY2" fmla="*/ 2607325 h 2992118"/>
              <a:gd name="connsiteX3" fmla="*/ 831649 w 5469313"/>
              <a:gd name="connsiteY3" fmla="*/ 2450098 h 2992118"/>
              <a:gd name="connsiteX4" fmla="*/ 1183341 w 5469313"/>
              <a:gd name="connsiteY4" fmla="*/ 2061168 h 2992118"/>
              <a:gd name="connsiteX5" fmla="*/ 1832937 w 5469313"/>
              <a:gd name="connsiteY5" fmla="*/ 1283307 h 2992118"/>
              <a:gd name="connsiteX6" fmla="*/ 2387370 w 5469313"/>
              <a:gd name="connsiteY6" fmla="*/ 604748 h 2992118"/>
              <a:gd name="connsiteX7" fmla="*/ 2685274 w 5469313"/>
              <a:gd name="connsiteY7" fmla="*/ 327531 h 2992118"/>
              <a:gd name="connsiteX8" fmla="*/ 3082479 w 5469313"/>
              <a:gd name="connsiteY8" fmla="*/ 112378 h 2992118"/>
              <a:gd name="connsiteX9" fmla="*/ 3508648 w 5469313"/>
              <a:gd name="connsiteY9" fmla="*/ 8940 h 2992118"/>
              <a:gd name="connsiteX10" fmla="*/ 4054805 w 5469313"/>
              <a:gd name="connsiteY10" fmla="*/ 21352 h 2992118"/>
              <a:gd name="connsiteX11" fmla="*/ 4443736 w 5469313"/>
              <a:gd name="connsiteY11" fmla="*/ 149616 h 2992118"/>
              <a:gd name="connsiteX12" fmla="*/ 5469313 w 5469313"/>
              <a:gd name="connsiteY12" fmla="*/ 745224 h 2992118"/>
              <a:gd name="connsiteX0" fmla="*/ 0 w 5469313"/>
              <a:gd name="connsiteY0" fmla="*/ 2994900 h 2994900"/>
              <a:gd name="connsiteX1" fmla="*/ 376517 w 5469313"/>
              <a:gd name="connsiteY1" fmla="*/ 2812847 h 2994900"/>
              <a:gd name="connsiteX2" fmla="*/ 649596 w 5469313"/>
              <a:gd name="connsiteY2" fmla="*/ 2610107 h 2994900"/>
              <a:gd name="connsiteX3" fmla="*/ 831649 w 5469313"/>
              <a:gd name="connsiteY3" fmla="*/ 2452880 h 2994900"/>
              <a:gd name="connsiteX4" fmla="*/ 1183341 w 5469313"/>
              <a:gd name="connsiteY4" fmla="*/ 2063950 h 2994900"/>
              <a:gd name="connsiteX5" fmla="*/ 1832937 w 5469313"/>
              <a:gd name="connsiteY5" fmla="*/ 1286089 h 2994900"/>
              <a:gd name="connsiteX6" fmla="*/ 2387370 w 5469313"/>
              <a:gd name="connsiteY6" fmla="*/ 607530 h 2994900"/>
              <a:gd name="connsiteX7" fmla="*/ 2685274 w 5469313"/>
              <a:gd name="connsiteY7" fmla="*/ 330313 h 2994900"/>
              <a:gd name="connsiteX8" fmla="*/ 3082479 w 5469313"/>
              <a:gd name="connsiteY8" fmla="*/ 115160 h 2994900"/>
              <a:gd name="connsiteX9" fmla="*/ 3508648 w 5469313"/>
              <a:gd name="connsiteY9" fmla="*/ 11722 h 2994900"/>
              <a:gd name="connsiteX10" fmla="*/ 4054805 w 5469313"/>
              <a:gd name="connsiteY10" fmla="*/ 24134 h 2994900"/>
              <a:gd name="connsiteX11" fmla="*/ 4541391 w 5469313"/>
              <a:gd name="connsiteY11" fmla="*/ 205664 h 2994900"/>
              <a:gd name="connsiteX12" fmla="*/ 5469313 w 5469313"/>
              <a:gd name="connsiteY12" fmla="*/ 748006 h 2994900"/>
              <a:gd name="connsiteX0" fmla="*/ 0 w 5469313"/>
              <a:gd name="connsiteY0" fmla="*/ 2992836 h 2992836"/>
              <a:gd name="connsiteX1" fmla="*/ 376517 w 5469313"/>
              <a:gd name="connsiteY1" fmla="*/ 2810783 h 2992836"/>
              <a:gd name="connsiteX2" fmla="*/ 649596 w 5469313"/>
              <a:gd name="connsiteY2" fmla="*/ 2608043 h 2992836"/>
              <a:gd name="connsiteX3" fmla="*/ 831649 w 5469313"/>
              <a:gd name="connsiteY3" fmla="*/ 2450816 h 2992836"/>
              <a:gd name="connsiteX4" fmla="*/ 1183341 w 5469313"/>
              <a:gd name="connsiteY4" fmla="*/ 2061886 h 2992836"/>
              <a:gd name="connsiteX5" fmla="*/ 1832937 w 5469313"/>
              <a:gd name="connsiteY5" fmla="*/ 1284025 h 2992836"/>
              <a:gd name="connsiteX6" fmla="*/ 2387370 w 5469313"/>
              <a:gd name="connsiteY6" fmla="*/ 605466 h 2992836"/>
              <a:gd name="connsiteX7" fmla="*/ 2685274 w 5469313"/>
              <a:gd name="connsiteY7" fmla="*/ 328249 h 2992836"/>
              <a:gd name="connsiteX8" fmla="*/ 3082479 w 5469313"/>
              <a:gd name="connsiteY8" fmla="*/ 113096 h 2992836"/>
              <a:gd name="connsiteX9" fmla="*/ 3508648 w 5469313"/>
              <a:gd name="connsiteY9" fmla="*/ 9658 h 2992836"/>
              <a:gd name="connsiteX10" fmla="*/ 4054805 w 5469313"/>
              <a:gd name="connsiteY10" fmla="*/ 22070 h 2992836"/>
              <a:gd name="connsiteX11" fmla="*/ 4476288 w 5469313"/>
              <a:gd name="connsiteY11" fmla="*/ 165130 h 2992836"/>
              <a:gd name="connsiteX12" fmla="*/ 5469313 w 5469313"/>
              <a:gd name="connsiteY12" fmla="*/ 745942 h 299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69313" h="2992836">
                <a:moveTo>
                  <a:pt x="0" y="2992836"/>
                </a:moveTo>
                <a:cubicBezTo>
                  <a:pt x="134125" y="2933875"/>
                  <a:pt x="268251" y="2874915"/>
                  <a:pt x="376517" y="2810783"/>
                </a:cubicBezTo>
                <a:cubicBezTo>
                  <a:pt x="484783" y="2746651"/>
                  <a:pt x="573741" y="2668037"/>
                  <a:pt x="649596" y="2608043"/>
                </a:cubicBezTo>
                <a:cubicBezTo>
                  <a:pt x="725451" y="2548049"/>
                  <a:pt x="742692" y="2541842"/>
                  <a:pt x="831649" y="2450816"/>
                </a:cubicBezTo>
                <a:cubicBezTo>
                  <a:pt x="920607" y="2359790"/>
                  <a:pt x="1016460" y="2256351"/>
                  <a:pt x="1183341" y="2061886"/>
                </a:cubicBezTo>
                <a:cubicBezTo>
                  <a:pt x="1350222" y="1867421"/>
                  <a:pt x="1632266" y="1526762"/>
                  <a:pt x="1832937" y="1284025"/>
                </a:cubicBezTo>
                <a:cubicBezTo>
                  <a:pt x="2033608" y="1041288"/>
                  <a:pt x="2245314" y="764762"/>
                  <a:pt x="2387370" y="605466"/>
                </a:cubicBezTo>
                <a:cubicBezTo>
                  <a:pt x="2529426" y="446170"/>
                  <a:pt x="2569423" y="410311"/>
                  <a:pt x="2685274" y="328249"/>
                </a:cubicBezTo>
                <a:cubicBezTo>
                  <a:pt x="2801126" y="246187"/>
                  <a:pt x="2945250" y="166194"/>
                  <a:pt x="3082479" y="113096"/>
                </a:cubicBezTo>
                <a:cubicBezTo>
                  <a:pt x="3219708" y="59997"/>
                  <a:pt x="3346594" y="24829"/>
                  <a:pt x="3508648" y="9658"/>
                </a:cubicBezTo>
                <a:cubicBezTo>
                  <a:pt x="3670702" y="-5513"/>
                  <a:pt x="3893532" y="-3842"/>
                  <a:pt x="4054805" y="22070"/>
                </a:cubicBezTo>
                <a:cubicBezTo>
                  <a:pt x="4216078" y="47982"/>
                  <a:pt x="4323888" y="94791"/>
                  <a:pt x="4476288" y="165130"/>
                </a:cubicBezTo>
                <a:cubicBezTo>
                  <a:pt x="4628688" y="235468"/>
                  <a:pt x="5282778" y="634227"/>
                  <a:pt x="5469313" y="745942"/>
                </a:cubicBezTo>
              </a:path>
            </a:pathLst>
          </a:custGeom>
          <a:noFill/>
          <a:ln>
            <a:solidFill>
              <a:srgbClr val="E17000"/>
            </a:solidFill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Vrije vorm 12"/>
          <p:cNvSpPr/>
          <p:nvPr/>
        </p:nvSpPr>
        <p:spPr>
          <a:xfrm>
            <a:off x="1610139" y="2947392"/>
            <a:ext cx="6174188" cy="3107526"/>
          </a:xfrm>
          <a:custGeom>
            <a:avLst/>
            <a:gdLst>
              <a:gd name="connsiteX0" fmla="*/ 6174188 w 6174188"/>
              <a:gd name="connsiteY0" fmla="*/ 895839 h 3118228"/>
              <a:gd name="connsiteX1" fmla="*/ 5140518 w 6174188"/>
              <a:gd name="connsiteY1" fmla="*/ 287564 h 3118228"/>
              <a:gd name="connsiteX2" fmla="*/ 4655489 w 6174188"/>
              <a:gd name="connsiteY2" fmla="*/ 64927 h 3118228"/>
              <a:gd name="connsiteX3" fmla="*/ 4090946 w 6174188"/>
              <a:gd name="connsiteY3" fmla="*/ 1317 h 3118228"/>
              <a:gd name="connsiteX4" fmla="*/ 3522428 w 6174188"/>
              <a:gd name="connsiteY4" fmla="*/ 108660 h 3118228"/>
              <a:gd name="connsiteX5" fmla="*/ 3108960 w 6174188"/>
              <a:gd name="connsiteY5" fmla="*/ 343223 h 3118228"/>
              <a:gd name="connsiteX6" fmla="*/ 2699468 w 6174188"/>
              <a:gd name="connsiteY6" fmla="*/ 780545 h 3118228"/>
              <a:gd name="connsiteX7" fmla="*/ 2015656 w 6174188"/>
              <a:gd name="connsiteY7" fmla="*/ 1623383 h 3118228"/>
              <a:gd name="connsiteX8" fmla="*/ 1514724 w 6174188"/>
              <a:gd name="connsiteY8" fmla="*/ 2227682 h 3118228"/>
              <a:gd name="connsiteX9" fmla="*/ 1141012 w 6174188"/>
              <a:gd name="connsiteY9" fmla="*/ 2593442 h 3118228"/>
              <a:gd name="connsiteX10" fmla="*/ 747423 w 6174188"/>
              <a:gd name="connsiteY10" fmla="*/ 2879689 h 3118228"/>
              <a:gd name="connsiteX11" fmla="*/ 274320 w 6174188"/>
              <a:gd name="connsiteY11" fmla="*/ 3062569 h 3118228"/>
              <a:gd name="connsiteX12" fmla="*/ 0 w 6174188"/>
              <a:gd name="connsiteY12" fmla="*/ 3118228 h 3118228"/>
              <a:gd name="connsiteX13" fmla="*/ 0 w 6174188"/>
              <a:gd name="connsiteY13" fmla="*/ 3118228 h 3118228"/>
              <a:gd name="connsiteX0" fmla="*/ 6174188 w 6174188"/>
              <a:gd name="connsiteY0" fmla="*/ 896389 h 3118778"/>
              <a:gd name="connsiteX1" fmla="*/ 5140518 w 6174188"/>
              <a:gd name="connsiteY1" fmla="*/ 288114 h 3118778"/>
              <a:gd name="connsiteX2" fmla="*/ 4655489 w 6174188"/>
              <a:gd name="connsiteY2" fmla="*/ 65477 h 3118778"/>
              <a:gd name="connsiteX3" fmla="*/ 4090946 w 6174188"/>
              <a:gd name="connsiteY3" fmla="*/ 1867 h 3118778"/>
              <a:gd name="connsiteX4" fmla="*/ 3522428 w 6174188"/>
              <a:gd name="connsiteY4" fmla="*/ 120430 h 3118778"/>
              <a:gd name="connsiteX5" fmla="*/ 3108960 w 6174188"/>
              <a:gd name="connsiteY5" fmla="*/ 343773 h 3118778"/>
              <a:gd name="connsiteX6" fmla="*/ 2699468 w 6174188"/>
              <a:gd name="connsiteY6" fmla="*/ 781095 h 3118778"/>
              <a:gd name="connsiteX7" fmla="*/ 2015656 w 6174188"/>
              <a:gd name="connsiteY7" fmla="*/ 1623933 h 3118778"/>
              <a:gd name="connsiteX8" fmla="*/ 1514724 w 6174188"/>
              <a:gd name="connsiteY8" fmla="*/ 2228232 h 3118778"/>
              <a:gd name="connsiteX9" fmla="*/ 1141012 w 6174188"/>
              <a:gd name="connsiteY9" fmla="*/ 2593992 h 3118778"/>
              <a:gd name="connsiteX10" fmla="*/ 747423 w 6174188"/>
              <a:gd name="connsiteY10" fmla="*/ 2880239 h 3118778"/>
              <a:gd name="connsiteX11" fmla="*/ 274320 w 6174188"/>
              <a:gd name="connsiteY11" fmla="*/ 3063119 h 3118778"/>
              <a:gd name="connsiteX12" fmla="*/ 0 w 6174188"/>
              <a:gd name="connsiteY12" fmla="*/ 3118778 h 3118778"/>
              <a:gd name="connsiteX13" fmla="*/ 0 w 6174188"/>
              <a:gd name="connsiteY13" fmla="*/ 3118778 h 3118778"/>
              <a:gd name="connsiteX0" fmla="*/ 6174188 w 6174188"/>
              <a:gd name="connsiteY0" fmla="*/ 896389 h 3118778"/>
              <a:gd name="connsiteX1" fmla="*/ 5140518 w 6174188"/>
              <a:gd name="connsiteY1" fmla="*/ 288114 h 3118778"/>
              <a:gd name="connsiteX2" fmla="*/ 4655489 w 6174188"/>
              <a:gd name="connsiteY2" fmla="*/ 65477 h 3118778"/>
              <a:gd name="connsiteX3" fmla="*/ 4090946 w 6174188"/>
              <a:gd name="connsiteY3" fmla="*/ 1867 h 3118778"/>
              <a:gd name="connsiteX4" fmla="*/ 3522428 w 6174188"/>
              <a:gd name="connsiteY4" fmla="*/ 120430 h 3118778"/>
              <a:gd name="connsiteX5" fmla="*/ 3125790 w 6174188"/>
              <a:gd name="connsiteY5" fmla="*/ 346578 h 3118778"/>
              <a:gd name="connsiteX6" fmla="*/ 2699468 w 6174188"/>
              <a:gd name="connsiteY6" fmla="*/ 781095 h 3118778"/>
              <a:gd name="connsiteX7" fmla="*/ 2015656 w 6174188"/>
              <a:gd name="connsiteY7" fmla="*/ 1623933 h 3118778"/>
              <a:gd name="connsiteX8" fmla="*/ 1514724 w 6174188"/>
              <a:gd name="connsiteY8" fmla="*/ 2228232 h 3118778"/>
              <a:gd name="connsiteX9" fmla="*/ 1141012 w 6174188"/>
              <a:gd name="connsiteY9" fmla="*/ 2593992 h 3118778"/>
              <a:gd name="connsiteX10" fmla="*/ 747423 w 6174188"/>
              <a:gd name="connsiteY10" fmla="*/ 2880239 h 3118778"/>
              <a:gd name="connsiteX11" fmla="*/ 274320 w 6174188"/>
              <a:gd name="connsiteY11" fmla="*/ 3063119 h 3118778"/>
              <a:gd name="connsiteX12" fmla="*/ 0 w 6174188"/>
              <a:gd name="connsiteY12" fmla="*/ 3118778 h 3118778"/>
              <a:gd name="connsiteX13" fmla="*/ 0 w 6174188"/>
              <a:gd name="connsiteY13" fmla="*/ 3118778 h 3118778"/>
              <a:gd name="connsiteX0" fmla="*/ 6174188 w 6174188"/>
              <a:gd name="connsiteY0" fmla="*/ 885801 h 3108190"/>
              <a:gd name="connsiteX1" fmla="*/ 5140518 w 6174188"/>
              <a:gd name="connsiteY1" fmla="*/ 277526 h 3108190"/>
              <a:gd name="connsiteX2" fmla="*/ 4655489 w 6174188"/>
              <a:gd name="connsiteY2" fmla="*/ 54889 h 3108190"/>
              <a:gd name="connsiteX3" fmla="*/ 4090946 w 6174188"/>
              <a:gd name="connsiteY3" fmla="*/ 2498 h 3108190"/>
              <a:gd name="connsiteX4" fmla="*/ 3522428 w 6174188"/>
              <a:gd name="connsiteY4" fmla="*/ 109842 h 3108190"/>
              <a:gd name="connsiteX5" fmla="*/ 3125790 w 6174188"/>
              <a:gd name="connsiteY5" fmla="*/ 335990 h 3108190"/>
              <a:gd name="connsiteX6" fmla="*/ 2699468 w 6174188"/>
              <a:gd name="connsiteY6" fmla="*/ 770507 h 3108190"/>
              <a:gd name="connsiteX7" fmla="*/ 2015656 w 6174188"/>
              <a:gd name="connsiteY7" fmla="*/ 1613345 h 3108190"/>
              <a:gd name="connsiteX8" fmla="*/ 1514724 w 6174188"/>
              <a:gd name="connsiteY8" fmla="*/ 2217644 h 3108190"/>
              <a:gd name="connsiteX9" fmla="*/ 1141012 w 6174188"/>
              <a:gd name="connsiteY9" fmla="*/ 2583404 h 3108190"/>
              <a:gd name="connsiteX10" fmla="*/ 747423 w 6174188"/>
              <a:gd name="connsiteY10" fmla="*/ 2869651 h 3108190"/>
              <a:gd name="connsiteX11" fmla="*/ 274320 w 6174188"/>
              <a:gd name="connsiteY11" fmla="*/ 3052531 h 3108190"/>
              <a:gd name="connsiteX12" fmla="*/ 0 w 6174188"/>
              <a:gd name="connsiteY12" fmla="*/ 3108190 h 3108190"/>
              <a:gd name="connsiteX13" fmla="*/ 0 w 6174188"/>
              <a:gd name="connsiteY13" fmla="*/ 3108190 h 3108190"/>
              <a:gd name="connsiteX0" fmla="*/ 6174188 w 6174188"/>
              <a:gd name="connsiteY0" fmla="*/ 885137 h 3107526"/>
              <a:gd name="connsiteX1" fmla="*/ 5140518 w 6174188"/>
              <a:gd name="connsiteY1" fmla="*/ 276862 h 3107526"/>
              <a:gd name="connsiteX2" fmla="*/ 4655489 w 6174188"/>
              <a:gd name="connsiteY2" fmla="*/ 54225 h 3107526"/>
              <a:gd name="connsiteX3" fmla="*/ 4090946 w 6174188"/>
              <a:gd name="connsiteY3" fmla="*/ 1834 h 3107526"/>
              <a:gd name="connsiteX4" fmla="*/ 3575721 w 6174188"/>
              <a:gd name="connsiteY4" fmla="*/ 97958 h 3107526"/>
              <a:gd name="connsiteX5" fmla="*/ 3125790 w 6174188"/>
              <a:gd name="connsiteY5" fmla="*/ 335326 h 3107526"/>
              <a:gd name="connsiteX6" fmla="*/ 2699468 w 6174188"/>
              <a:gd name="connsiteY6" fmla="*/ 769843 h 3107526"/>
              <a:gd name="connsiteX7" fmla="*/ 2015656 w 6174188"/>
              <a:gd name="connsiteY7" fmla="*/ 1612681 h 3107526"/>
              <a:gd name="connsiteX8" fmla="*/ 1514724 w 6174188"/>
              <a:gd name="connsiteY8" fmla="*/ 2216980 h 3107526"/>
              <a:gd name="connsiteX9" fmla="*/ 1141012 w 6174188"/>
              <a:gd name="connsiteY9" fmla="*/ 2582740 h 3107526"/>
              <a:gd name="connsiteX10" fmla="*/ 747423 w 6174188"/>
              <a:gd name="connsiteY10" fmla="*/ 2868987 h 3107526"/>
              <a:gd name="connsiteX11" fmla="*/ 274320 w 6174188"/>
              <a:gd name="connsiteY11" fmla="*/ 3051867 h 3107526"/>
              <a:gd name="connsiteX12" fmla="*/ 0 w 6174188"/>
              <a:gd name="connsiteY12" fmla="*/ 3107526 h 3107526"/>
              <a:gd name="connsiteX13" fmla="*/ 0 w 6174188"/>
              <a:gd name="connsiteY13" fmla="*/ 3107526 h 310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4188" h="3107526">
                <a:moveTo>
                  <a:pt x="6174188" y="885137"/>
                </a:moveTo>
                <a:cubicBezTo>
                  <a:pt x="5783911" y="650242"/>
                  <a:pt x="5393634" y="415347"/>
                  <a:pt x="5140518" y="276862"/>
                </a:cubicBezTo>
                <a:cubicBezTo>
                  <a:pt x="4887402" y="138377"/>
                  <a:pt x="4830418" y="100063"/>
                  <a:pt x="4655489" y="54225"/>
                </a:cubicBezTo>
                <a:cubicBezTo>
                  <a:pt x="4480560" y="8387"/>
                  <a:pt x="4270907" y="-5455"/>
                  <a:pt x="4090946" y="1834"/>
                </a:cubicBezTo>
                <a:cubicBezTo>
                  <a:pt x="3910985" y="9123"/>
                  <a:pt x="3736580" y="42376"/>
                  <a:pt x="3575721" y="97958"/>
                </a:cubicBezTo>
                <a:cubicBezTo>
                  <a:pt x="3414862" y="153540"/>
                  <a:pt x="3271832" y="223345"/>
                  <a:pt x="3125790" y="335326"/>
                </a:cubicBezTo>
                <a:cubicBezTo>
                  <a:pt x="2979748" y="447307"/>
                  <a:pt x="2884490" y="556951"/>
                  <a:pt x="2699468" y="769843"/>
                </a:cubicBezTo>
                <a:cubicBezTo>
                  <a:pt x="2514446" y="982735"/>
                  <a:pt x="2213113" y="1371492"/>
                  <a:pt x="2015656" y="1612681"/>
                </a:cubicBezTo>
                <a:cubicBezTo>
                  <a:pt x="1818199" y="1853870"/>
                  <a:pt x="1660498" y="2055304"/>
                  <a:pt x="1514724" y="2216980"/>
                </a:cubicBezTo>
                <a:cubicBezTo>
                  <a:pt x="1368950" y="2378656"/>
                  <a:pt x="1268895" y="2474072"/>
                  <a:pt x="1141012" y="2582740"/>
                </a:cubicBezTo>
                <a:cubicBezTo>
                  <a:pt x="1013128" y="2691408"/>
                  <a:pt x="891872" y="2790799"/>
                  <a:pt x="747423" y="2868987"/>
                </a:cubicBezTo>
                <a:cubicBezTo>
                  <a:pt x="602974" y="2947175"/>
                  <a:pt x="398890" y="3012111"/>
                  <a:pt x="274320" y="3051867"/>
                </a:cubicBezTo>
                <a:cubicBezTo>
                  <a:pt x="149749" y="3091624"/>
                  <a:pt x="0" y="3107526"/>
                  <a:pt x="0" y="3107526"/>
                </a:cubicBezTo>
                <a:lnTo>
                  <a:pt x="0" y="3107526"/>
                </a:lnTo>
              </a:path>
            </a:pathLst>
          </a:custGeom>
          <a:noFill/>
          <a:ln>
            <a:solidFill>
              <a:srgbClr val="E17000"/>
            </a:solidFill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rije vorm 5"/>
          <p:cNvSpPr/>
          <p:nvPr/>
        </p:nvSpPr>
        <p:spPr>
          <a:xfrm>
            <a:off x="3434903" y="2773779"/>
            <a:ext cx="1624013" cy="1407320"/>
          </a:xfrm>
          <a:custGeom>
            <a:avLst/>
            <a:gdLst>
              <a:gd name="connsiteX0" fmla="*/ 1516856 w 1516856"/>
              <a:gd name="connsiteY0" fmla="*/ 0 h 1347817"/>
              <a:gd name="connsiteX1" fmla="*/ 1378744 w 1516856"/>
              <a:gd name="connsiteY1" fmla="*/ 66675 h 1347817"/>
              <a:gd name="connsiteX2" fmla="*/ 1166813 w 1516856"/>
              <a:gd name="connsiteY2" fmla="*/ 228600 h 1347817"/>
              <a:gd name="connsiteX3" fmla="*/ 1031081 w 1516856"/>
              <a:gd name="connsiteY3" fmla="*/ 416719 h 1347817"/>
              <a:gd name="connsiteX4" fmla="*/ 945356 w 1516856"/>
              <a:gd name="connsiteY4" fmla="*/ 561975 h 1347817"/>
              <a:gd name="connsiteX5" fmla="*/ 842963 w 1516856"/>
              <a:gd name="connsiteY5" fmla="*/ 728663 h 1347817"/>
              <a:gd name="connsiteX6" fmla="*/ 707231 w 1516856"/>
              <a:gd name="connsiteY6" fmla="*/ 900113 h 1347817"/>
              <a:gd name="connsiteX7" fmla="*/ 419100 w 1516856"/>
              <a:gd name="connsiteY7" fmla="*/ 1247775 h 1347817"/>
              <a:gd name="connsiteX8" fmla="*/ 335756 w 1516856"/>
              <a:gd name="connsiteY8" fmla="*/ 1309688 h 1347817"/>
              <a:gd name="connsiteX9" fmla="*/ 245269 w 1516856"/>
              <a:gd name="connsiteY9" fmla="*/ 1338263 h 1347817"/>
              <a:gd name="connsiteX10" fmla="*/ 150019 w 1516856"/>
              <a:gd name="connsiteY10" fmla="*/ 1347788 h 1347817"/>
              <a:gd name="connsiteX11" fmla="*/ 85725 w 1516856"/>
              <a:gd name="connsiteY11" fmla="*/ 1335882 h 1347817"/>
              <a:gd name="connsiteX12" fmla="*/ 0 w 1516856"/>
              <a:gd name="connsiteY12" fmla="*/ 1347788 h 1347817"/>
              <a:gd name="connsiteX0" fmla="*/ 1645444 w 1645444"/>
              <a:gd name="connsiteY0" fmla="*/ 0 h 1409701"/>
              <a:gd name="connsiteX1" fmla="*/ 1507332 w 1645444"/>
              <a:gd name="connsiteY1" fmla="*/ 66675 h 1409701"/>
              <a:gd name="connsiteX2" fmla="*/ 1295401 w 1645444"/>
              <a:gd name="connsiteY2" fmla="*/ 228600 h 1409701"/>
              <a:gd name="connsiteX3" fmla="*/ 1159669 w 1645444"/>
              <a:gd name="connsiteY3" fmla="*/ 416719 h 1409701"/>
              <a:gd name="connsiteX4" fmla="*/ 1073944 w 1645444"/>
              <a:gd name="connsiteY4" fmla="*/ 561975 h 1409701"/>
              <a:gd name="connsiteX5" fmla="*/ 971551 w 1645444"/>
              <a:gd name="connsiteY5" fmla="*/ 728663 h 1409701"/>
              <a:gd name="connsiteX6" fmla="*/ 835819 w 1645444"/>
              <a:gd name="connsiteY6" fmla="*/ 900113 h 1409701"/>
              <a:gd name="connsiteX7" fmla="*/ 547688 w 1645444"/>
              <a:gd name="connsiteY7" fmla="*/ 1247775 h 1409701"/>
              <a:gd name="connsiteX8" fmla="*/ 464344 w 1645444"/>
              <a:gd name="connsiteY8" fmla="*/ 1309688 h 1409701"/>
              <a:gd name="connsiteX9" fmla="*/ 373857 w 1645444"/>
              <a:gd name="connsiteY9" fmla="*/ 1338263 h 1409701"/>
              <a:gd name="connsiteX10" fmla="*/ 278607 w 1645444"/>
              <a:gd name="connsiteY10" fmla="*/ 1347788 h 1409701"/>
              <a:gd name="connsiteX11" fmla="*/ 214313 w 1645444"/>
              <a:gd name="connsiteY11" fmla="*/ 1335882 h 1409701"/>
              <a:gd name="connsiteX12" fmla="*/ 0 w 1645444"/>
              <a:gd name="connsiteY12" fmla="*/ 1409701 h 1409701"/>
              <a:gd name="connsiteX0" fmla="*/ 1624013 w 1624013"/>
              <a:gd name="connsiteY0" fmla="*/ 0 h 1407320"/>
              <a:gd name="connsiteX1" fmla="*/ 1485901 w 1624013"/>
              <a:gd name="connsiteY1" fmla="*/ 66675 h 1407320"/>
              <a:gd name="connsiteX2" fmla="*/ 1273970 w 1624013"/>
              <a:gd name="connsiteY2" fmla="*/ 228600 h 1407320"/>
              <a:gd name="connsiteX3" fmla="*/ 1138238 w 1624013"/>
              <a:gd name="connsiteY3" fmla="*/ 416719 h 1407320"/>
              <a:gd name="connsiteX4" fmla="*/ 1052513 w 1624013"/>
              <a:gd name="connsiteY4" fmla="*/ 561975 h 1407320"/>
              <a:gd name="connsiteX5" fmla="*/ 950120 w 1624013"/>
              <a:gd name="connsiteY5" fmla="*/ 728663 h 1407320"/>
              <a:gd name="connsiteX6" fmla="*/ 814388 w 1624013"/>
              <a:gd name="connsiteY6" fmla="*/ 900113 h 1407320"/>
              <a:gd name="connsiteX7" fmla="*/ 526257 w 1624013"/>
              <a:gd name="connsiteY7" fmla="*/ 1247775 h 1407320"/>
              <a:gd name="connsiteX8" fmla="*/ 442913 w 1624013"/>
              <a:gd name="connsiteY8" fmla="*/ 1309688 h 1407320"/>
              <a:gd name="connsiteX9" fmla="*/ 352426 w 1624013"/>
              <a:gd name="connsiteY9" fmla="*/ 1338263 h 1407320"/>
              <a:gd name="connsiteX10" fmla="*/ 257176 w 1624013"/>
              <a:gd name="connsiteY10" fmla="*/ 1347788 h 1407320"/>
              <a:gd name="connsiteX11" fmla="*/ 192882 w 1624013"/>
              <a:gd name="connsiteY11" fmla="*/ 1335882 h 1407320"/>
              <a:gd name="connsiteX12" fmla="*/ 0 w 1624013"/>
              <a:gd name="connsiteY12" fmla="*/ 1407320 h 1407320"/>
              <a:gd name="connsiteX0" fmla="*/ 1624013 w 1624013"/>
              <a:gd name="connsiteY0" fmla="*/ 0 h 1407320"/>
              <a:gd name="connsiteX1" fmla="*/ 1485901 w 1624013"/>
              <a:gd name="connsiteY1" fmla="*/ 66675 h 1407320"/>
              <a:gd name="connsiteX2" fmla="*/ 1273970 w 1624013"/>
              <a:gd name="connsiteY2" fmla="*/ 228600 h 1407320"/>
              <a:gd name="connsiteX3" fmla="*/ 1138238 w 1624013"/>
              <a:gd name="connsiteY3" fmla="*/ 416719 h 1407320"/>
              <a:gd name="connsiteX4" fmla="*/ 1052513 w 1624013"/>
              <a:gd name="connsiteY4" fmla="*/ 561975 h 1407320"/>
              <a:gd name="connsiteX5" fmla="*/ 950120 w 1624013"/>
              <a:gd name="connsiteY5" fmla="*/ 728663 h 1407320"/>
              <a:gd name="connsiteX6" fmla="*/ 814388 w 1624013"/>
              <a:gd name="connsiteY6" fmla="*/ 900113 h 1407320"/>
              <a:gd name="connsiteX7" fmla="*/ 526257 w 1624013"/>
              <a:gd name="connsiteY7" fmla="*/ 1247775 h 1407320"/>
              <a:gd name="connsiteX8" fmla="*/ 442913 w 1624013"/>
              <a:gd name="connsiteY8" fmla="*/ 1309688 h 1407320"/>
              <a:gd name="connsiteX9" fmla="*/ 352426 w 1624013"/>
              <a:gd name="connsiteY9" fmla="*/ 1338263 h 1407320"/>
              <a:gd name="connsiteX10" fmla="*/ 257176 w 1624013"/>
              <a:gd name="connsiteY10" fmla="*/ 1347788 h 1407320"/>
              <a:gd name="connsiteX11" fmla="*/ 102395 w 1624013"/>
              <a:gd name="connsiteY11" fmla="*/ 1362076 h 1407320"/>
              <a:gd name="connsiteX12" fmla="*/ 0 w 1624013"/>
              <a:gd name="connsiteY12" fmla="*/ 1407320 h 1407320"/>
              <a:gd name="connsiteX0" fmla="*/ 1624013 w 1624013"/>
              <a:gd name="connsiteY0" fmla="*/ 0 h 1407320"/>
              <a:gd name="connsiteX1" fmla="*/ 1485901 w 1624013"/>
              <a:gd name="connsiteY1" fmla="*/ 66675 h 1407320"/>
              <a:gd name="connsiteX2" fmla="*/ 1273970 w 1624013"/>
              <a:gd name="connsiteY2" fmla="*/ 228600 h 1407320"/>
              <a:gd name="connsiteX3" fmla="*/ 1138238 w 1624013"/>
              <a:gd name="connsiteY3" fmla="*/ 416719 h 1407320"/>
              <a:gd name="connsiteX4" fmla="*/ 1052513 w 1624013"/>
              <a:gd name="connsiteY4" fmla="*/ 561975 h 1407320"/>
              <a:gd name="connsiteX5" fmla="*/ 950120 w 1624013"/>
              <a:gd name="connsiteY5" fmla="*/ 728663 h 1407320"/>
              <a:gd name="connsiteX6" fmla="*/ 814388 w 1624013"/>
              <a:gd name="connsiteY6" fmla="*/ 900113 h 1407320"/>
              <a:gd name="connsiteX7" fmla="*/ 526257 w 1624013"/>
              <a:gd name="connsiteY7" fmla="*/ 1247775 h 1407320"/>
              <a:gd name="connsiteX8" fmla="*/ 442913 w 1624013"/>
              <a:gd name="connsiteY8" fmla="*/ 1309688 h 1407320"/>
              <a:gd name="connsiteX9" fmla="*/ 352426 w 1624013"/>
              <a:gd name="connsiteY9" fmla="*/ 1338263 h 1407320"/>
              <a:gd name="connsiteX10" fmla="*/ 226219 w 1624013"/>
              <a:gd name="connsiteY10" fmla="*/ 1340644 h 1407320"/>
              <a:gd name="connsiteX11" fmla="*/ 102395 w 1624013"/>
              <a:gd name="connsiteY11" fmla="*/ 1362076 h 1407320"/>
              <a:gd name="connsiteX12" fmla="*/ 0 w 1624013"/>
              <a:gd name="connsiteY12" fmla="*/ 1407320 h 1407320"/>
              <a:gd name="connsiteX0" fmla="*/ 1624013 w 1624013"/>
              <a:gd name="connsiteY0" fmla="*/ 0 h 1407320"/>
              <a:gd name="connsiteX1" fmla="*/ 1485901 w 1624013"/>
              <a:gd name="connsiteY1" fmla="*/ 66675 h 1407320"/>
              <a:gd name="connsiteX2" fmla="*/ 1273970 w 1624013"/>
              <a:gd name="connsiteY2" fmla="*/ 228600 h 1407320"/>
              <a:gd name="connsiteX3" fmla="*/ 1138238 w 1624013"/>
              <a:gd name="connsiteY3" fmla="*/ 416719 h 1407320"/>
              <a:gd name="connsiteX4" fmla="*/ 1052513 w 1624013"/>
              <a:gd name="connsiteY4" fmla="*/ 561975 h 1407320"/>
              <a:gd name="connsiteX5" fmla="*/ 950120 w 1624013"/>
              <a:gd name="connsiteY5" fmla="*/ 728663 h 1407320"/>
              <a:gd name="connsiteX6" fmla="*/ 814388 w 1624013"/>
              <a:gd name="connsiteY6" fmla="*/ 900113 h 1407320"/>
              <a:gd name="connsiteX7" fmla="*/ 526257 w 1624013"/>
              <a:gd name="connsiteY7" fmla="*/ 1247775 h 1407320"/>
              <a:gd name="connsiteX8" fmla="*/ 431006 w 1624013"/>
              <a:gd name="connsiteY8" fmla="*/ 1323975 h 1407320"/>
              <a:gd name="connsiteX9" fmla="*/ 352426 w 1624013"/>
              <a:gd name="connsiteY9" fmla="*/ 1338263 h 1407320"/>
              <a:gd name="connsiteX10" fmla="*/ 226219 w 1624013"/>
              <a:gd name="connsiteY10" fmla="*/ 1340644 h 1407320"/>
              <a:gd name="connsiteX11" fmla="*/ 102395 w 1624013"/>
              <a:gd name="connsiteY11" fmla="*/ 1362076 h 1407320"/>
              <a:gd name="connsiteX12" fmla="*/ 0 w 1624013"/>
              <a:gd name="connsiteY12" fmla="*/ 1407320 h 1407320"/>
              <a:gd name="connsiteX0" fmla="*/ 1624013 w 1624013"/>
              <a:gd name="connsiteY0" fmla="*/ 0 h 1407320"/>
              <a:gd name="connsiteX1" fmla="*/ 1485901 w 1624013"/>
              <a:gd name="connsiteY1" fmla="*/ 66675 h 1407320"/>
              <a:gd name="connsiteX2" fmla="*/ 1273970 w 1624013"/>
              <a:gd name="connsiteY2" fmla="*/ 228600 h 1407320"/>
              <a:gd name="connsiteX3" fmla="*/ 1138238 w 1624013"/>
              <a:gd name="connsiteY3" fmla="*/ 416719 h 1407320"/>
              <a:gd name="connsiteX4" fmla="*/ 1052513 w 1624013"/>
              <a:gd name="connsiteY4" fmla="*/ 561975 h 1407320"/>
              <a:gd name="connsiteX5" fmla="*/ 950120 w 1624013"/>
              <a:gd name="connsiteY5" fmla="*/ 728663 h 1407320"/>
              <a:gd name="connsiteX6" fmla="*/ 814388 w 1624013"/>
              <a:gd name="connsiteY6" fmla="*/ 900113 h 1407320"/>
              <a:gd name="connsiteX7" fmla="*/ 526257 w 1624013"/>
              <a:gd name="connsiteY7" fmla="*/ 1247775 h 1407320"/>
              <a:gd name="connsiteX8" fmla="*/ 431006 w 1624013"/>
              <a:gd name="connsiteY8" fmla="*/ 1323975 h 1407320"/>
              <a:gd name="connsiteX9" fmla="*/ 311945 w 1624013"/>
              <a:gd name="connsiteY9" fmla="*/ 1340644 h 1407320"/>
              <a:gd name="connsiteX10" fmla="*/ 226219 w 1624013"/>
              <a:gd name="connsiteY10" fmla="*/ 1340644 h 1407320"/>
              <a:gd name="connsiteX11" fmla="*/ 102395 w 1624013"/>
              <a:gd name="connsiteY11" fmla="*/ 1362076 h 1407320"/>
              <a:gd name="connsiteX12" fmla="*/ 0 w 1624013"/>
              <a:gd name="connsiteY12" fmla="*/ 1407320 h 1407320"/>
              <a:gd name="connsiteX0" fmla="*/ 1624013 w 1624013"/>
              <a:gd name="connsiteY0" fmla="*/ 0 h 1407320"/>
              <a:gd name="connsiteX1" fmla="*/ 1485901 w 1624013"/>
              <a:gd name="connsiteY1" fmla="*/ 66675 h 1407320"/>
              <a:gd name="connsiteX2" fmla="*/ 1273970 w 1624013"/>
              <a:gd name="connsiteY2" fmla="*/ 228600 h 1407320"/>
              <a:gd name="connsiteX3" fmla="*/ 1138238 w 1624013"/>
              <a:gd name="connsiteY3" fmla="*/ 416719 h 1407320"/>
              <a:gd name="connsiteX4" fmla="*/ 1052513 w 1624013"/>
              <a:gd name="connsiteY4" fmla="*/ 561975 h 1407320"/>
              <a:gd name="connsiteX5" fmla="*/ 950120 w 1624013"/>
              <a:gd name="connsiteY5" fmla="*/ 728663 h 1407320"/>
              <a:gd name="connsiteX6" fmla="*/ 814388 w 1624013"/>
              <a:gd name="connsiteY6" fmla="*/ 900113 h 1407320"/>
              <a:gd name="connsiteX7" fmla="*/ 526257 w 1624013"/>
              <a:gd name="connsiteY7" fmla="*/ 1247775 h 1407320"/>
              <a:gd name="connsiteX8" fmla="*/ 431006 w 1624013"/>
              <a:gd name="connsiteY8" fmla="*/ 1316832 h 1407320"/>
              <a:gd name="connsiteX9" fmla="*/ 311945 w 1624013"/>
              <a:gd name="connsiteY9" fmla="*/ 1340644 h 1407320"/>
              <a:gd name="connsiteX10" fmla="*/ 226219 w 1624013"/>
              <a:gd name="connsiteY10" fmla="*/ 1340644 h 1407320"/>
              <a:gd name="connsiteX11" fmla="*/ 102395 w 1624013"/>
              <a:gd name="connsiteY11" fmla="*/ 1362076 h 1407320"/>
              <a:gd name="connsiteX12" fmla="*/ 0 w 1624013"/>
              <a:gd name="connsiteY12" fmla="*/ 1407320 h 1407320"/>
              <a:gd name="connsiteX0" fmla="*/ 1624013 w 1624013"/>
              <a:gd name="connsiteY0" fmla="*/ 0 h 1407320"/>
              <a:gd name="connsiteX1" fmla="*/ 1485901 w 1624013"/>
              <a:gd name="connsiteY1" fmla="*/ 66675 h 1407320"/>
              <a:gd name="connsiteX2" fmla="*/ 1273970 w 1624013"/>
              <a:gd name="connsiteY2" fmla="*/ 228600 h 1407320"/>
              <a:gd name="connsiteX3" fmla="*/ 1138238 w 1624013"/>
              <a:gd name="connsiteY3" fmla="*/ 416719 h 1407320"/>
              <a:gd name="connsiteX4" fmla="*/ 1052513 w 1624013"/>
              <a:gd name="connsiteY4" fmla="*/ 561975 h 1407320"/>
              <a:gd name="connsiteX5" fmla="*/ 950120 w 1624013"/>
              <a:gd name="connsiteY5" fmla="*/ 728663 h 1407320"/>
              <a:gd name="connsiteX6" fmla="*/ 814388 w 1624013"/>
              <a:gd name="connsiteY6" fmla="*/ 900113 h 1407320"/>
              <a:gd name="connsiteX7" fmla="*/ 526257 w 1624013"/>
              <a:gd name="connsiteY7" fmla="*/ 1247775 h 1407320"/>
              <a:gd name="connsiteX8" fmla="*/ 431006 w 1624013"/>
              <a:gd name="connsiteY8" fmla="*/ 1316832 h 1407320"/>
              <a:gd name="connsiteX9" fmla="*/ 311945 w 1624013"/>
              <a:gd name="connsiteY9" fmla="*/ 1340644 h 1407320"/>
              <a:gd name="connsiteX10" fmla="*/ 195262 w 1624013"/>
              <a:gd name="connsiteY10" fmla="*/ 1331119 h 1407320"/>
              <a:gd name="connsiteX11" fmla="*/ 102395 w 1624013"/>
              <a:gd name="connsiteY11" fmla="*/ 1362076 h 1407320"/>
              <a:gd name="connsiteX12" fmla="*/ 0 w 1624013"/>
              <a:gd name="connsiteY12" fmla="*/ 1407320 h 1407320"/>
              <a:gd name="connsiteX0" fmla="*/ 1624013 w 1624013"/>
              <a:gd name="connsiteY0" fmla="*/ 0 h 1407320"/>
              <a:gd name="connsiteX1" fmla="*/ 1485901 w 1624013"/>
              <a:gd name="connsiteY1" fmla="*/ 66675 h 1407320"/>
              <a:gd name="connsiteX2" fmla="*/ 1273970 w 1624013"/>
              <a:gd name="connsiteY2" fmla="*/ 228600 h 1407320"/>
              <a:gd name="connsiteX3" fmla="*/ 1138238 w 1624013"/>
              <a:gd name="connsiteY3" fmla="*/ 416719 h 1407320"/>
              <a:gd name="connsiteX4" fmla="*/ 1052513 w 1624013"/>
              <a:gd name="connsiteY4" fmla="*/ 561975 h 1407320"/>
              <a:gd name="connsiteX5" fmla="*/ 950120 w 1624013"/>
              <a:gd name="connsiteY5" fmla="*/ 728663 h 1407320"/>
              <a:gd name="connsiteX6" fmla="*/ 814388 w 1624013"/>
              <a:gd name="connsiteY6" fmla="*/ 900113 h 1407320"/>
              <a:gd name="connsiteX7" fmla="*/ 526257 w 1624013"/>
              <a:gd name="connsiteY7" fmla="*/ 1247775 h 1407320"/>
              <a:gd name="connsiteX8" fmla="*/ 431006 w 1624013"/>
              <a:gd name="connsiteY8" fmla="*/ 1316832 h 1407320"/>
              <a:gd name="connsiteX9" fmla="*/ 311945 w 1624013"/>
              <a:gd name="connsiteY9" fmla="*/ 1340644 h 1407320"/>
              <a:gd name="connsiteX10" fmla="*/ 195262 w 1624013"/>
              <a:gd name="connsiteY10" fmla="*/ 1331119 h 1407320"/>
              <a:gd name="connsiteX11" fmla="*/ 104776 w 1624013"/>
              <a:gd name="connsiteY11" fmla="*/ 1357314 h 1407320"/>
              <a:gd name="connsiteX12" fmla="*/ 0 w 1624013"/>
              <a:gd name="connsiteY12" fmla="*/ 1407320 h 1407320"/>
              <a:gd name="connsiteX0" fmla="*/ 1624013 w 1624013"/>
              <a:gd name="connsiteY0" fmla="*/ 0 h 1407320"/>
              <a:gd name="connsiteX1" fmla="*/ 1485901 w 1624013"/>
              <a:gd name="connsiteY1" fmla="*/ 66675 h 1407320"/>
              <a:gd name="connsiteX2" fmla="*/ 1273970 w 1624013"/>
              <a:gd name="connsiteY2" fmla="*/ 228600 h 1407320"/>
              <a:gd name="connsiteX3" fmla="*/ 1138238 w 1624013"/>
              <a:gd name="connsiteY3" fmla="*/ 416719 h 1407320"/>
              <a:gd name="connsiteX4" fmla="*/ 1052513 w 1624013"/>
              <a:gd name="connsiteY4" fmla="*/ 561975 h 1407320"/>
              <a:gd name="connsiteX5" fmla="*/ 950120 w 1624013"/>
              <a:gd name="connsiteY5" fmla="*/ 728663 h 1407320"/>
              <a:gd name="connsiteX6" fmla="*/ 814388 w 1624013"/>
              <a:gd name="connsiteY6" fmla="*/ 900113 h 1407320"/>
              <a:gd name="connsiteX7" fmla="*/ 526257 w 1624013"/>
              <a:gd name="connsiteY7" fmla="*/ 1247775 h 1407320"/>
              <a:gd name="connsiteX8" fmla="*/ 431006 w 1624013"/>
              <a:gd name="connsiteY8" fmla="*/ 1316832 h 1407320"/>
              <a:gd name="connsiteX9" fmla="*/ 311945 w 1624013"/>
              <a:gd name="connsiteY9" fmla="*/ 1340644 h 1407320"/>
              <a:gd name="connsiteX10" fmla="*/ 195262 w 1624013"/>
              <a:gd name="connsiteY10" fmla="*/ 1331119 h 1407320"/>
              <a:gd name="connsiteX11" fmla="*/ 104776 w 1624013"/>
              <a:gd name="connsiteY11" fmla="*/ 1357314 h 1407320"/>
              <a:gd name="connsiteX12" fmla="*/ 0 w 1624013"/>
              <a:gd name="connsiteY12" fmla="*/ 1407320 h 1407320"/>
              <a:gd name="connsiteX0" fmla="*/ 1624013 w 1624013"/>
              <a:gd name="connsiteY0" fmla="*/ 0 h 1407320"/>
              <a:gd name="connsiteX1" fmla="*/ 1485901 w 1624013"/>
              <a:gd name="connsiteY1" fmla="*/ 66675 h 1407320"/>
              <a:gd name="connsiteX2" fmla="*/ 1273970 w 1624013"/>
              <a:gd name="connsiteY2" fmla="*/ 228600 h 1407320"/>
              <a:gd name="connsiteX3" fmla="*/ 1138238 w 1624013"/>
              <a:gd name="connsiteY3" fmla="*/ 416719 h 1407320"/>
              <a:gd name="connsiteX4" fmla="*/ 1052513 w 1624013"/>
              <a:gd name="connsiteY4" fmla="*/ 561975 h 1407320"/>
              <a:gd name="connsiteX5" fmla="*/ 950120 w 1624013"/>
              <a:gd name="connsiteY5" fmla="*/ 728663 h 1407320"/>
              <a:gd name="connsiteX6" fmla="*/ 814388 w 1624013"/>
              <a:gd name="connsiteY6" fmla="*/ 900113 h 1407320"/>
              <a:gd name="connsiteX7" fmla="*/ 526257 w 1624013"/>
              <a:gd name="connsiteY7" fmla="*/ 1247775 h 1407320"/>
              <a:gd name="connsiteX8" fmla="*/ 431006 w 1624013"/>
              <a:gd name="connsiteY8" fmla="*/ 1316832 h 1407320"/>
              <a:gd name="connsiteX9" fmla="*/ 311945 w 1624013"/>
              <a:gd name="connsiteY9" fmla="*/ 1340644 h 1407320"/>
              <a:gd name="connsiteX10" fmla="*/ 195262 w 1624013"/>
              <a:gd name="connsiteY10" fmla="*/ 1331119 h 1407320"/>
              <a:gd name="connsiteX11" fmla="*/ 104776 w 1624013"/>
              <a:gd name="connsiteY11" fmla="*/ 1357314 h 1407320"/>
              <a:gd name="connsiteX12" fmla="*/ 0 w 1624013"/>
              <a:gd name="connsiteY12" fmla="*/ 1407320 h 1407320"/>
              <a:gd name="connsiteX0" fmla="*/ 1624013 w 1624013"/>
              <a:gd name="connsiteY0" fmla="*/ 0 h 1407320"/>
              <a:gd name="connsiteX1" fmla="*/ 1485901 w 1624013"/>
              <a:gd name="connsiteY1" fmla="*/ 66675 h 1407320"/>
              <a:gd name="connsiteX2" fmla="*/ 1273970 w 1624013"/>
              <a:gd name="connsiteY2" fmla="*/ 228600 h 1407320"/>
              <a:gd name="connsiteX3" fmla="*/ 1138238 w 1624013"/>
              <a:gd name="connsiteY3" fmla="*/ 416719 h 1407320"/>
              <a:gd name="connsiteX4" fmla="*/ 1052513 w 1624013"/>
              <a:gd name="connsiteY4" fmla="*/ 561975 h 1407320"/>
              <a:gd name="connsiteX5" fmla="*/ 950120 w 1624013"/>
              <a:gd name="connsiteY5" fmla="*/ 728663 h 1407320"/>
              <a:gd name="connsiteX6" fmla="*/ 814388 w 1624013"/>
              <a:gd name="connsiteY6" fmla="*/ 900113 h 1407320"/>
              <a:gd name="connsiteX7" fmla="*/ 555849 w 1624013"/>
              <a:gd name="connsiteY7" fmla="*/ 1215223 h 1407320"/>
              <a:gd name="connsiteX8" fmla="*/ 431006 w 1624013"/>
              <a:gd name="connsiteY8" fmla="*/ 1316832 h 1407320"/>
              <a:gd name="connsiteX9" fmla="*/ 311945 w 1624013"/>
              <a:gd name="connsiteY9" fmla="*/ 1340644 h 1407320"/>
              <a:gd name="connsiteX10" fmla="*/ 195262 w 1624013"/>
              <a:gd name="connsiteY10" fmla="*/ 1331119 h 1407320"/>
              <a:gd name="connsiteX11" fmla="*/ 104776 w 1624013"/>
              <a:gd name="connsiteY11" fmla="*/ 1357314 h 1407320"/>
              <a:gd name="connsiteX12" fmla="*/ 0 w 1624013"/>
              <a:gd name="connsiteY12" fmla="*/ 1407320 h 1407320"/>
              <a:gd name="connsiteX0" fmla="*/ 1624013 w 1624013"/>
              <a:gd name="connsiteY0" fmla="*/ 0 h 1407320"/>
              <a:gd name="connsiteX1" fmla="*/ 1485901 w 1624013"/>
              <a:gd name="connsiteY1" fmla="*/ 66675 h 1407320"/>
              <a:gd name="connsiteX2" fmla="*/ 1273970 w 1624013"/>
              <a:gd name="connsiteY2" fmla="*/ 228600 h 1407320"/>
              <a:gd name="connsiteX3" fmla="*/ 1138238 w 1624013"/>
              <a:gd name="connsiteY3" fmla="*/ 416719 h 1407320"/>
              <a:gd name="connsiteX4" fmla="*/ 1052513 w 1624013"/>
              <a:gd name="connsiteY4" fmla="*/ 561975 h 1407320"/>
              <a:gd name="connsiteX5" fmla="*/ 950120 w 1624013"/>
              <a:gd name="connsiteY5" fmla="*/ 728663 h 1407320"/>
              <a:gd name="connsiteX6" fmla="*/ 814388 w 1624013"/>
              <a:gd name="connsiteY6" fmla="*/ 900113 h 1407320"/>
              <a:gd name="connsiteX7" fmla="*/ 555849 w 1624013"/>
              <a:gd name="connsiteY7" fmla="*/ 1215223 h 1407320"/>
              <a:gd name="connsiteX8" fmla="*/ 431006 w 1624013"/>
              <a:gd name="connsiteY8" fmla="*/ 1316832 h 1407320"/>
              <a:gd name="connsiteX9" fmla="*/ 311945 w 1624013"/>
              <a:gd name="connsiteY9" fmla="*/ 1340644 h 1407320"/>
              <a:gd name="connsiteX10" fmla="*/ 195262 w 1624013"/>
              <a:gd name="connsiteY10" fmla="*/ 1331119 h 1407320"/>
              <a:gd name="connsiteX11" fmla="*/ 104776 w 1624013"/>
              <a:gd name="connsiteY11" fmla="*/ 1357314 h 1407320"/>
              <a:gd name="connsiteX12" fmla="*/ 0 w 1624013"/>
              <a:gd name="connsiteY12" fmla="*/ 1407320 h 140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4013" h="1407320">
                <a:moveTo>
                  <a:pt x="1624013" y="0"/>
                </a:moveTo>
                <a:cubicBezTo>
                  <a:pt x="1584127" y="14287"/>
                  <a:pt x="1544241" y="28575"/>
                  <a:pt x="1485901" y="66675"/>
                </a:cubicBezTo>
                <a:cubicBezTo>
                  <a:pt x="1427561" y="104775"/>
                  <a:pt x="1331914" y="170259"/>
                  <a:pt x="1273970" y="228600"/>
                </a:cubicBezTo>
                <a:cubicBezTo>
                  <a:pt x="1216026" y="286941"/>
                  <a:pt x="1175147" y="361157"/>
                  <a:pt x="1138238" y="416719"/>
                </a:cubicBezTo>
                <a:cubicBezTo>
                  <a:pt x="1101329" y="472281"/>
                  <a:pt x="1083866" y="509984"/>
                  <a:pt x="1052513" y="561975"/>
                </a:cubicBezTo>
                <a:cubicBezTo>
                  <a:pt x="1021160" y="613966"/>
                  <a:pt x="989808" y="672307"/>
                  <a:pt x="950120" y="728663"/>
                </a:cubicBezTo>
                <a:cubicBezTo>
                  <a:pt x="910432" y="785019"/>
                  <a:pt x="880100" y="819020"/>
                  <a:pt x="814388" y="900113"/>
                </a:cubicBezTo>
                <a:cubicBezTo>
                  <a:pt x="748676" y="981206"/>
                  <a:pt x="628623" y="1130974"/>
                  <a:pt x="555849" y="1215223"/>
                </a:cubicBezTo>
                <a:cubicBezTo>
                  <a:pt x="483075" y="1299472"/>
                  <a:pt x="471657" y="1295929"/>
                  <a:pt x="431006" y="1316832"/>
                </a:cubicBezTo>
                <a:cubicBezTo>
                  <a:pt x="390355" y="1337735"/>
                  <a:pt x="351236" y="1338263"/>
                  <a:pt x="311945" y="1340644"/>
                </a:cubicBezTo>
                <a:cubicBezTo>
                  <a:pt x="272654" y="1343025"/>
                  <a:pt x="229790" y="1328341"/>
                  <a:pt x="195262" y="1331119"/>
                </a:cubicBezTo>
                <a:cubicBezTo>
                  <a:pt x="160734" y="1333897"/>
                  <a:pt x="137320" y="1344614"/>
                  <a:pt x="104776" y="1357314"/>
                </a:cubicBezTo>
                <a:cubicBezTo>
                  <a:pt x="72232" y="1370014"/>
                  <a:pt x="28178" y="1398192"/>
                  <a:pt x="0" y="1407320"/>
                </a:cubicBezTo>
              </a:path>
            </a:pathLst>
          </a:custGeom>
          <a:noFill/>
          <a:ln w="12700">
            <a:solidFill>
              <a:srgbClr val="E17000"/>
            </a:solidFill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Vrije vorm 6"/>
          <p:cNvSpPr/>
          <p:nvPr/>
        </p:nvSpPr>
        <p:spPr>
          <a:xfrm>
            <a:off x="4427984" y="2827734"/>
            <a:ext cx="582166" cy="631031"/>
          </a:xfrm>
          <a:custGeom>
            <a:avLst/>
            <a:gdLst>
              <a:gd name="connsiteX0" fmla="*/ 583406 w 583406"/>
              <a:gd name="connsiteY0" fmla="*/ 0 h 631031"/>
              <a:gd name="connsiteX1" fmla="*/ 319087 w 583406"/>
              <a:gd name="connsiteY1" fmla="*/ 273844 h 631031"/>
              <a:gd name="connsiteX2" fmla="*/ 152400 w 583406"/>
              <a:gd name="connsiteY2" fmla="*/ 450056 h 631031"/>
              <a:gd name="connsiteX3" fmla="*/ 0 w 583406"/>
              <a:gd name="connsiteY3" fmla="*/ 631031 h 63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6" h="631031">
                <a:moveTo>
                  <a:pt x="583406" y="0"/>
                </a:moveTo>
                <a:lnTo>
                  <a:pt x="319087" y="273844"/>
                </a:lnTo>
                <a:cubicBezTo>
                  <a:pt x="247253" y="348853"/>
                  <a:pt x="205581" y="390525"/>
                  <a:pt x="152400" y="450056"/>
                </a:cubicBezTo>
                <a:cubicBezTo>
                  <a:pt x="99219" y="509587"/>
                  <a:pt x="49609" y="570309"/>
                  <a:pt x="0" y="631031"/>
                </a:cubicBezTo>
              </a:path>
            </a:pathLst>
          </a:custGeom>
          <a:noFill/>
          <a:ln w="12700">
            <a:solidFill>
              <a:srgbClr val="0070C0"/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Vrije vorm 15"/>
          <p:cNvSpPr/>
          <p:nvPr/>
        </p:nvSpPr>
        <p:spPr>
          <a:xfrm>
            <a:off x="3462118" y="4667250"/>
            <a:ext cx="333595" cy="391351"/>
          </a:xfrm>
          <a:custGeom>
            <a:avLst/>
            <a:gdLst>
              <a:gd name="connsiteX0" fmla="*/ 333595 w 333595"/>
              <a:gd name="connsiteY0" fmla="*/ 297656 h 391351"/>
              <a:gd name="connsiteX1" fmla="*/ 245488 w 333595"/>
              <a:gd name="connsiteY1" fmla="*/ 350044 h 391351"/>
              <a:gd name="connsiteX2" fmla="*/ 145476 w 333595"/>
              <a:gd name="connsiteY2" fmla="*/ 390525 h 391351"/>
              <a:gd name="connsiteX3" fmla="*/ 59751 w 333595"/>
              <a:gd name="connsiteY3" fmla="*/ 373856 h 391351"/>
              <a:gd name="connsiteX4" fmla="*/ 16888 w 333595"/>
              <a:gd name="connsiteY4" fmla="*/ 333375 h 391351"/>
              <a:gd name="connsiteX5" fmla="*/ 220 w 333595"/>
              <a:gd name="connsiteY5" fmla="*/ 269081 h 391351"/>
              <a:gd name="connsiteX6" fmla="*/ 12126 w 333595"/>
              <a:gd name="connsiteY6" fmla="*/ 216694 h 391351"/>
              <a:gd name="connsiteX7" fmla="*/ 71657 w 333595"/>
              <a:gd name="connsiteY7" fmla="*/ 119063 h 391351"/>
              <a:gd name="connsiteX8" fmla="*/ 152620 w 333595"/>
              <a:gd name="connsiteY8" fmla="*/ 0 h 3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595" h="391351">
                <a:moveTo>
                  <a:pt x="333595" y="297656"/>
                </a:moveTo>
                <a:cubicBezTo>
                  <a:pt x="305218" y="316111"/>
                  <a:pt x="276841" y="334566"/>
                  <a:pt x="245488" y="350044"/>
                </a:cubicBezTo>
                <a:cubicBezTo>
                  <a:pt x="214135" y="365522"/>
                  <a:pt x="176432" y="386556"/>
                  <a:pt x="145476" y="390525"/>
                </a:cubicBezTo>
                <a:cubicBezTo>
                  <a:pt x="114520" y="394494"/>
                  <a:pt x="81182" y="383381"/>
                  <a:pt x="59751" y="373856"/>
                </a:cubicBezTo>
                <a:cubicBezTo>
                  <a:pt x="38320" y="364331"/>
                  <a:pt x="26810" y="350838"/>
                  <a:pt x="16888" y="333375"/>
                </a:cubicBezTo>
                <a:cubicBezTo>
                  <a:pt x="6966" y="315912"/>
                  <a:pt x="1014" y="288528"/>
                  <a:pt x="220" y="269081"/>
                </a:cubicBezTo>
                <a:cubicBezTo>
                  <a:pt x="-574" y="249634"/>
                  <a:pt x="220" y="241697"/>
                  <a:pt x="12126" y="216694"/>
                </a:cubicBezTo>
                <a:cubicBezTo>
                  <a:pt x="24032" y="191691"/>
                  <a:pt x="48241" y="155179"/>
                  <a:pt x="71657" y="119063"/>
                </a:cubicBezTo>
                <a:cubicBezTo>
                  <a:pt x="95073" y="82947"/>
                  <a:pt x="123846" y="41473"/>
                  <a:pt x="152620" y="0"/>
                </a:cubicBezTo>
              </a:path>
            </a:pathLst>
          </a:custGeom>
          <a:noFill/>
          <a:ln w="12700">
            <a:solidFill>
              <a:srgbClr val="0070C0"/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251520" y="225514"/>
            <a:ext cx="1904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 smtClean="0">
                <a:solidFill>
                  <a:schemeClr val="tx2"/>
                </a:solidFill>
              </a:rPr>
              <a:t>TOEKOMSTIGE</a:t>
            </a:r>
          </a:p>
          <a:p>
            <a:r>
              <a:rPr lang="nl-NL" u="sng" dirty="0" smtClean="0">
                <a:solidFill>
                  <a:schemeClr val="tx2"/>
                </a:solidFill>
              </a:rPr>
              <a:t>SITUATIE</a:t>
            </a:r>
            <a:endParaRPr lang="nl-NL" u="sng" dirty="0">
              <a:solidFill>
                <a:schemeClr val="tx2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78016" y="5517232"/>
            <a:ext cx="808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tx2"/>
                </a:solidFill>
              </a:rPr>
              <a:t>BREDA</a:t>
            </a:r>
            <a:endParaRPr lang="nl-NL" sz="1400" dirty="0">
              <a:solidFill>
                <a:schemeClr val="tx2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7829335" y="4576572"/>
            <a:ext cx="1293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tx2"/>
                </a:solidFill>
              </a:rPr>
              <a:t>EINDHOVEN</a:t>
            </a:r>
            <a:endParaRPr lang="nl-NL" sz="1400" dirty="0">
              <a:solidFill>
                <a:schemeClr val="tx2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7007944" y="116632"/>
            <a:ext cx="1281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tx2"/>
                </a:solidFill>
              </a:rPr>
              <a:t>DEN BOSCH</a:t>
            </a:r>
            <a:endParaRPr lang="nl-NL" sz="1400" dirty="0">
              <a:solidFill>
                <a:schemeClr val="tx2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1913381" y="3403278"/>
            <a:ext cx="17155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 smtClean="0">
                <a:solidFill>
                  <a:srgbClr val="FF0000"/>
                </a:solidFill>
              </a:rPr>
              <a:t>aansluiting 10</a:t>
            </a:r>
          </a:p>
          <a:p>
            <a:r>
              <a:rPr lang="nl-NL" sz="1100" dirty="0" smtClean="0">
                <a:solidFill>
                  <a:srgbClr val="FF0000"/>
                </a:solidFill>
              </a:rPr>
              <a:t>Tilburg Centrum Oost</a:t>
            </a:r>
          </a:p>
          <a:p>
            <a:r>
              <a:rPr lang="nl-NL" sz="1100" dirty="0" smtClean="0">
                <a:solidFill>
                  <a:srgbClr val="FF0000"/>
                </a:solidFill>
              </a:rPr>
              <a:t>Hilvarenbeek</a:t>
            </a:r>
            <a:endParaRPr lang="nl-NL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38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Bezoek Informatiemarkt tot 21 uur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Rondlopen langs de tracékaarten en posters, vragen stellen</a:t>
            </a:r>
          </a:p>
          <a:p>
            <a:endParaRPr lang="nl-NL" dirty="0" smtClean="0"/>
          </a:p>
          <a:p>
            <a:r>
              <a:rPr lang="nl-NL" dirty="0" smtClean="0"/>
              <a:t>Wensen opschrijven voor ruimtelijke inpassing (aansluiting lokale (fiets/wandel)-verbindingen, waterberging, taluds)</a:t>
            </a:r>
          </a:p>
          <a:p>
            <a:pPr lvl="1"/>
            <a:r>
              <a:rPr lang="nl-NL" dirty="0" smtClean="0"/>
              <a:t>Op wensenformulier </a:t>
            </a:r>
          </a:p>
          <a:p>
            <a:pPr lvl="1"/>
            <a:r>
              <a:rPr lang="nl-NL" dirty="0" smtClean="0"/>
              <a:t>Met geeltjes op de wand achterin de zaal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760266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Rijkswaterstaat">
  <a:themeElements>
    <a:clrScheme name="landmachtNL1 1">
      <a:dk1>
        <a:srgbClr val="000000"/>
      </a:dk1>
      <a:lt1>
        <a:srgbClr val="FFFFFF"/>
      </a:lt1>
      <a:dk2>
        <a:srgbClr val="E17000"/>
      </a:dk2>
      <a:lt2>
        <a:srgbClr val="9ACCD4"/>
      </a:lt2>
      <a:accent1>
        <a:srgbClr val="2494C5"/>
      </a:accent1>
      <a:accent2>
        <a:srgbClr val="9ACCD4"/>
      </a:accent2>
      <a:accent3>
        <a:srgbClr val="FFFFFF"/>
      </a:accent3>
      <a:accent4>
        <a:srgbClr val="000000"/>
      </a:accent4>
      <a:accent5>
        <a:srgbClr val="ACC8DF"/>
      </a:accent5>
      <a:accent6>
        <a:srgbClr val="8BB9C0"/>
      </a:accent6>
      <a:hlink>
        <a:srgbClr val="004228"/>
      </a:hlink>
      <a:folHlink>
        <a:srgbClr val="E17000"/>
      </a:folHlink>
    </a:clrScheme>
    <a:fontScheme name="landmachtNL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solidFill>
            <a:schemeClr val="tx1"/>
          </a:solidFill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rtlCol="0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>
          <a:solidFill>
            <a:schemeClr val="tx1"/>
          </a:solidFill>
          <a:tailEnd type="arrow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landmachtNL1 1">
        <a:dk1>
          <a:srgbClr val="000000"/>
        </a:dk1>
        <a:lt1>
          <a:srgbClr val="FFFFFF"/>
        </a:lt1>
        <a:dk2>
          <a:srgbClr val="E17000"/>
        </a:dk2>
        <a:lt2>
          <a:srgbClr val="9ACCD4"/>
        </a:lt2>
        <a:accent1>
          <a:srgbClr val="2494C5"/>
        </a:accent1>
        <a:accent2>
          <a:srgbClr val="9ACCD4"/>
        </a:accent2>
        <a:accent3>
          <a:srgbClr val="FFFFFF"/>
        </a:accent3>
        <a:accent4>
          <a:srgbClr val="000000"/>
        </a:accent4>
        <a:accent5>
          <a:srgbClr val="ACC8DF"/>
        </a:accent5>
        <a:accent6>
          <a:srgbClr val="8BB9C0"/>
        </a:accent6>
        <a:hlink>
          <a:srgbClr val="004228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<?xml version="1.0" encoding="utf-8"?>
<customUI xmlns="http://schemas.microsoft.com/office/2009/07/customui">
  <ribbon startFromScratch="false">
    <tabs>
      <tab id="customTab" label="Rijkswaterstaat">
        <group id="customGroup" label="Gegevens aanpassen">
          <control idMso="ViewSlideMasterView" label="Gegevens aanpassen" size="large"/>
          <button idMso="HeaderFooterInsert" label="Datum aanpassen" size="large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</TotalTime>
  <Words>221</Words>
  <Application>Microsoft Office PowerPoint</Application>
  <PresentationFormat>Diavoorstelling (4:3)</PresentationFormat>
  <Paragraphs>88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Calibri</vt:lpstr>
      <vt:lpstr>Verdana</vt:lpstr>
      <vt:lpstr>Wingdings</vt:lpstr>
      <vt:lpstr>Rijkswaterstaat</vt:lpstr>
      <vt:lpstr>InnovA58</vt:lpstr>
      <vt:lpstr>Wat is de opgave?</vt:lpstr>
      <vt:lpstr>Ontwerp Tracebesluit (2018)</vt:lpstr>
      <vt:lpstr>Planning </vt:lpstr>
      <vt:lpstr>PowerPoint-presentatie</vt:lpstr>
      <vt:lpstr>PowerPoint-presentatie</vt:lpstr>
      <vt:lpstr>Bezoek Informatiemarkt tot 21 uur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Kerkhofs, Stan  (WVL)</dc:creator>
  <cp:lastModifiedBy>Sarieke van Reenen</cp:lastModifiedBy>
  <cp:revision>106</cp:revision>
  <dcterms:created xsi:type="dcterms:W3CDTF">2017-11-22T08:32:00Z</dcterms:created>
  <dcterms:modified xsi:type="dcterms:W3CDTF">2017-12-13T16:46:42Z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eur">
    <vt:lpwstr>Auteur</vt:lpwstr>
  </property>
  <property fmtid="{D5CDD505-2E9C-101B-9397-08002B2CF9AE}" pid="3" name="Functie">
    <vt:lpwstr>Functie</vt:lpwstr>
  </property>
  <property fmtid="{D5CDD505-2E9C-101B-9397-08002B2CF9AE}" pid="4" name="Titel">
    <vt:lpwstr>Titel</vt:lpwstr>
  </property>
  <property fmtid="{D5CDD505-2E9C-101B-9397-08002B2CF9AE}" pid="5" name="Subtitel">
    <vt:lpwstr>Subtitel</vt:lpwstr>
  </property>
  <property fmtid="{D5CDD505-2E9C-101B-9397-08002B2CF9AE}" pid="6" name="Afdeling">
    <vt:lpwstr>Afdeling</vt:lpwstr>
  </property>
  <property fmtid="{D5CDD505-2E9C-101B-9397-08002B2CF9AE}" pid="7" name="Merking">
    <vt:lpwstr>Merking</vt:lpwstr>
  </property>
  <property fmtid="{D5CDD505-2E9C-101B-9397-08002B2CF9AE}" pid="8" name="Rubricering">
    <vt:lpwstr>Marking</vt:lpwstr>
  </property>
  <property fmtid="{D5CDD505-2E9C-101B-9397-08002B2CF9AE}" pid="9" name="Datum">
    <vt:filetime>1999-12-31T22:00:00Z</vt:filetime>
  </property>
</Properties>
</file>